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4278" r:id="rId21"/>
  </p:sldMasterIdLst>
  <p:sldIdLst>
    <p:sldId id="256" r:id="rId23"/>
    <p:sldId id="257" r:id="rId24"/>
    <p:sldId id="258" r:id="rId25"/>
    <p:sldId id="268" r:id="rId26"/>
    <p:sldId id="260" r:id="rId27"/>
    <p:sldId id="259" r:id="rId28"/>
    <p:sldId id="262" r:id="rId29"/>
    <p:sldId id="261" r:id="rId30"/>
    <p:sldId id="263" r:id="rId31"/>
    <p:sldId id="264" r:id="rId32"/>
    <p:sldId id="266" r:id="rId33"/>
    <p:sldId id="26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FF00"/>
    <a:srgbClr val="E6C0A8"/>
    <a:srgbClr val="FF6200"/>
    <a:srgbClr val="FF0000"/>
  </p:clrMru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5F4C8-79A6-4B9A-8F79-7650A0FD1640}" v="25" dt="2023-06-30T12:33:04.018"/>
    <p1510:client id="{096D9015-A17C-4E24-8906-35546E45D42D}" v="6" dt="2023-07-10T00:46:54.822"/>
    <p1510:client id="{09937690-C10D-4DAC-B7A1-CFAAA25469B9}" v="12" dt="2023-07-14T03:28:54.145"/>
    <p1510:client id="{11B9CAD4-BAE7-40EE-9E8C-DB78C73B44A5}" v="11" dt="2023-07-11T03:18:23.140"/>
    <p1510:client id="{165F5178-0211-4A85-A1CC-7A258422BA3E}" v="231" dt="2023-07-13T04:08:36.525"/>
    <p1510:client id="{1A04AA4F-F136-4809-9F8E-504118795544}" v="12" dt="2023-07-01T14:11:49.204"/>
    <p1510:client id="{1BA780B0-E816-44BE-AD7A-0B732D471548}" v="3" dt="2023-07-01T02:06:23.751"/>
    <p1510:client id="{2962DF12-69BF-4DBD-961F-F92019508C20}" v="384" dt="2023-07-04T03:15:31.723"/>
    <p1510:client id="{2ADC4A5C-50B1-480A-9891-CE139F934D61}" v="1838" dt="2023-07-03T06:39:08.573"/>
    <p1510:client id="{2CE31C95-848A-4109-9B6F-92E091D82C51}" v="3" dt="2023-07-09T03:17:29.579"/>
    <p1510:client id="{2D176911-6FC4-4E06-B0ED-F6F1D5C326AA}" v="27" dt="2023-07-02T12:57:27.456"/>
    <p1510:client id="{2DEC6DBE-E1EF-4975-A399-13274CB775EB}" v="2" dt="2023-07-02T11:32:42.952"/>
    <p1510:client id="{2F38C715-3AD2-43BF-9823-E6118092C0B4}" v="17" dt="2023-07-03T08:57:49.275"/>
    <p1510:client id="{33EB0059-75A5-40D0-86F6-11D52D01ACBA}" v="1" dt="2023-07-01T01:57:30.680"/>
    <p1510:client id="{33EF99BC-2F73-46E4-BEDA-EE196F3E55A5}" v="522" dt="2023-07-01T09:38:38.820"/>
    <p1510:client id="{3D2C6EDA-E1DD-4314-AD2D-1C4B9C38B959}" v="83" dt="2023-07-10T05:03:44.479"/>
    <p1510:client id="{3EB36F3B-B61C-4D64-859F-12BFE4CDA2A8}" v="2" dt="2023-06-30T12:19:50.974"/>
    <p1510:client id="{4499CDFB-C496-46B4-924A-24CD46BBE87E}" v="21" dt="2023-07-01T02:17:13.839"/>
    <p1510:client id="{4DB55E8D-DA47-4A04-AF6A-86BF422978CD}" v="428" dt="2023-07-01T07:26:24.086"/>
    <p1510:client id="{531722E8-DDCC-4498-9841-E902D6E0EDB1}" v="1048" dt="2023-07-01T03:39:15.482"/>
    <p1510:client id="{54B0F2D4-1B07-4E54-A68C-0A67E551D466}" v="836" dt="2023-07-01T03:01:18.254"/>
    <p1510:client id="{5864136F-944F-462A-93A8-44BF372CF0B2}" v="4" dt="2023-07-05T03:19:47.123"/>
    <p1510:client id="{601C39C5-638C-4503-BEC7-2E52315AC6E1}" v="1" dt="2023-07-15T03:48:53.232"/>
    <p1510:client id="{62EADCC0-F857-40B6-906C-252BA50FC331}" v="10" dt="2023-07-03T10:33:30.281"/>
    <p1510:client id="{662B36C7-0FC3-4C72-8A1F-5E395785FCF2}" v="7" dt="2023-07-01T01:32:30.059"/>
    <p1510:client id="{73D5DDB0-3994-4A64-A930-D6B71E4E41C3}" v="101" dt="2023-07-09T12:44:30.461"/>
    <p1510:client id="{762F18E6-CA21-4450-B8BF-8E9D5D20028B}" v="36" dt="2023-07-01T01:55:32.018"/>
    <p1510:client id="{799E8998-F452-4DC8-A903-5408D8D140A6}" v="483" dt="2023-07-01T08:39:08.618"/>
    <p1510:client id="{8411C72E-2DE3-40E8-B207-D8E24413A6F5}" v="34" dt="2023-07-16T04:43:27.577"/>
    <p1510:client id="{8D750ABC-771E-443A-BE06-1AADB6CC6834}" v="114" dt="2023-07-03T10:28:01.507"/>
    <p1510:client id="{943C2E24-9989-4ABE-84C7-C5904B524A0F}" v="1642" dt="2023-07-01T14:09:59.669"/>
    <p1510:client id="{9A7EB962-E488-4B3A-A328-84062A31AE60}" v="82" dt="2023-07-09T02:52:10.298"/>
    <p1510:client id="{9BB9D99C-A1D2-40D2-97DA-485A79F441C0}" v="12" dt="2023-07-03T10:31:49.454"/>
    <p1510:client id="{A4F0A3AE-D158-40B9-8D84-6159FE359D47}" v="163" dt="2023-07-01T08:51:00.641"/>
    <p1510:client id="{AC85989A-7195-4FC6-813C-615CBF4C61A8}" v="161" dt="2023-07-01T14:16:55.103"/>
    <p1510:client id="{ACDADA32-7294-4D43-AE08-306D92A67087}" v="457" dt="2023-07-12T03:31:37.210"/>
    <p1510:client id="{AD98CCE5-9144-4941-BA65-6AFDC19BF0FB}" v="967" dt="2023-07-02T09:49:11.616"/>
    <p1510:client id="{B1B662AC-0967-4DEB-B5A0-7DCD02B65D6E}" v="255" dt="2023-07-04T06:06:48.442"/>
    <p1510:client id="{B1D8C062-EBAE-41EC-A9E6-238E38A97D64}" v="225" dt="2023-07-03T10:19:41.636"/>
    <p1510:client id="{B3515B17-B601-454B-BC30-BB2C06716DCF}" v="526" dt="2023-07-01T12:27:54.545"/>
    <p1510:client id="{BB340A42-7FB4-4D72-AB3A-4C79B20E437E}" v="328" dt="2023-07-01T11:04:20.333"/>
    <p1510:client id="{BFEA245B-BAE7-4283-965A-EDAED45BA166}" v="1" dt="2023-07-09T12:34:48.209"/>
    <p1510:client id="{C116E9B1-F9E3-4083-BA95-B478D60E23A4}" v="3" dt="2023-07-01T02:25:58.512"/>
    <p1510:client id="{C1A114DA-FD49-44EB-909B-79191E0A21E5}" v="543" dt="2023-07-01T15:14:16.710"/>
    <p1510:client id="{C76F57AF-8B99-4248-B79B-19FC2736C367}" v="972" dt="2023-07-02T06:32:02.259"/>
    <p1510:client id="{C9B90BD6-F934-426D-88EA-DD1AAFBDB6C6}" v="1166" dt="2023-07-03T08:53:21.760"/>
    <p1510:client id="{D8EF0E02-DF48-4CB3-8655-BD1803638B82}" v="106" dt="2023-07-05T03:40:22.981"/>
    <p1510:client id="{DBD1F1D1-2767-4948-81C3-BDF19604425C}" v="98" dt="2023-07-01T14:19:59.338"/>
    <p1510:client id="{E6A72019-9CF5-4816-B371-BA3F29495476}" v="2" dt="2023-07-01T01:26:46.359"/>
    <p1510:client id="{F2189AB7-7559-46A5-A99A-10FF3902026D}" v="94" dt="2023-07-16T04:36:32.421"/>
    <p1510:client id="{F453825F-CBC1-4914-8222-8E8790069274}" v="157" dt="2023-07-06T04:10:34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slideViewPr>
    <p:cSldViewPr snapToGrid="0" snapToObjects="1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microsoft.com/office/2016/11/relationships/changesInfo" Target="changesInfos/changesInfo1.xml"></Relationship><Relationship Id="rId2" Type="http://schemas.openxmlformats.org/officeDocument/2006/relationships/tableStyles" Target="tableStyles.xml"></Relationship><Relationship Id="rId3" Type="http://schemas.microsoft.com/office/2015/10/relationships/revisionInfo" Target="revisionInfo.xml"></Relationship><Relationship Id="rId21" Type="http://schemas.openxmlformats.org/officeDocument/2006/relationships/slideMaster" Target="slideMasters/slideMaster1.xml"></Relationship><Relationship Id="rId22" Type="http://schemas.openxmlformats.org/officeDocument/2006/relationships/theme" Target="theme/theme1.xml"></Relationship><Relationship Id="rId23" Type="http://schemas.openxmlformats.org/officeDocument/2006/relationships/slide" Target="slides/slide1.xml"></Relationship><Relationship Id="rId24" Type="http://schemas.openxmlformats.org/officeDocument/2006/relationships/slide" Target="slides/slide2.xml"></Relationship><Relationship Id="rId25" Type="http://schemas.openxmlformats.org/officeDocument/2006/relationships/slide" Target="slides/slide3.xml"></Relationship><Relationship Id="rId26" Type="http://schemas.openxmlformats.org/officeDocument/2006/relationships/slide" Target="slides/slide4.xml"></Relationship><Relationship Id="rId27" Type="http://schemas.openxmlformats.org/officeDocument/2006/relationships/slide" Target="slides/slide5.xml"></Relationship><Relationship Id="rId28" Type="http://schemas.openxmlformats.org/officeDocument/2006/relationships/slide" Target="slides/slide6.xml"></Relationship><Relationship Id="rId29" Type="http://schemas.openxmlformats.org/officeDocument/2006/relationships/slide" Target="slides/slide7.xml"></Relationship><Relationship Id="rId30" Type="http://schemas.openxmlformats.org/officeDocument/2006/relationships/slide" Target="slides/slide8.xml"></Relationship><Relationship Id="rId31" Type="http://schemas.openxmlformats.org/officeDocument/2006/relationships/slide" Target="slides/slide9.xml"></Relationship><Relationship Id="rId32" Type="http://schemas.openxmlformats.org/officeDocument/2006/relationships/slide" Target="slides/slide10.xml"></Relationship><Relationship Id="rId33" Type="http://schemas.openxmlformats.org/officeDocument/2006/relationships/slide" Target="slides/slide11.xml"></Relationship><Relationship Id="rId34" Type="http://schemas.openxmlformats.org/officeDocument/2006/relationships/slide" Target="slides/slide12.xml"></Relationship><Relationship Id="rId35" Type="http://schemas.openxmlformats.org/officeDocument/2006/relationships/viewProps" Target="viewProps.xml"></Relationship><Relationship Id="rId36" Type="http://schemas.openxmlformats.org/officeDocument/2006/relationships/presProps" Target="presProps.xml"></Relationship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карлат Виктор" userId="6a83a8b7404314ea" providerId="Windows Live" clId="Web-{54B0F2D4-1B07-4E54-A68C-0A67E551D466}"/>
    <pc:docChg chg="modSld">
      <pc:chgData name="Скарлат Виктор" userId="6a83a8b7404314ea" providerId="Windows Live" clId="Web-{54B0F2D4-1B07-4E54-A68C-0A67E551D466}" dt="2023-07-01T03:01:18.254" v="447" actId="20577"/>
      <pc:docMkLst>
        <pc:docMk/>
      </pc:docMkLst>
      <pc:sldChg chg="addSp delSp modSp mod setBg">
        <pc:chgData name="Скарлат Виктор" userId="6a83a8b7404314ea" providerId="Windows Live" clId="Web-{54B0F2D4-1B07-4E54-A68C-0A67E551D466}" dt="2023-07-01T03:01:18.254" v="447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54B0F2D4-1B07-4E54-A68C-0A67E551D466}" dt="2023-07-01T03:01:18.254" v="447" actId="20577"/>
          <ac:spMkLst>
            <pc:docMk/>
            <pc:sldMk cId="3904131994" sldId="257"/>
            <ac:spMk id="3" creationId="{E8F3F905-561D-2B7B-98D5-3F12365F21D6}"/>
          </ac:spMkLst>
        </pc:spChg>
        <pc:spChg chg="add del">
          <ac:chgData name="Скарлат Виктор" userId="6a83a8b7404314ea" providerId="Windows Live" clId="Web-{54B0F2D4-1B07-4E54-A68C-0A67E551D466}" dt="2023-07-01T02:29:27.379" v="63"/>
          <ac:spMkLst>
            <pc:docMk/>
            <pc:sldMk cId="3904131994" sldId="257"/>
            <ac:spMk id="7" creationId="{1F4CD6D0-88B6-45F4-AC60-54587D3C92A0}"/>
          </ac:spMkLst>
        </pc:spChg>
        <pc:spChg chg="add del">
          <ac:chgData name="Скарлат Виктор" userId="6a83a8b7404314ea" providerId="Windows Live" clId="Web-{54B0F2D4-1B07-4E54-A68C-0A67E551D466}" dt="2023-07-01T02:29:27.379" v="63"/>
          <ac:spMkLst>
            <pc:docMk/>
            <pc:sldMk cId="3904131994" sldId="257"/>
            <ac:spMk id="9" creationId="{DCFCE6BC-4706-49A2-816A-A44669F98A30}"/>
          </ac:spMkLst>
        </pc:spChg>
        <pc:spChg chg="add del">
          <ac:chgData name="Скарлат Виктор" userId="6a83a8b7404314ea" providerId="Windows Live" clId="Web-{54B0F2D4-1B07-4E54-A68C-0A67E551D466}" dt="2023-07-01T02:29:01.753" v="46"/>
          <ac:spMkLst>
            <pc:docMk/>
            <pc:sldMk cId="3904131994" sldId="257"/>
            <ac:spMk id="16" creationId="{3011B0B3-5679-4759-90B8-3B908C4CBD21}"/>
          </ac:spMkLst>
        </pc:spChg>
        <pc:spChg chg="add del">
          <ac:chgData name="Скарлат Виктор" userId="6a83a8b7404314ea" providerId="Windows Live" clId="Web-{54B0F2D4-1B07-4E54-A68C-0A67E551D466}" dt="2023-07-01T02:29:01.753" v="46"/>
          <ac:spMkLst>
            <pc:docMk/>
            <pc:sldMk cId="3904131994" sldId="257"/>
            <ac:spMk id="18" creationId="{767E5D14-5396-4D7B-996A-7BFD00576139}"/>
          </ac:spMkLst>
        </pc:spChg>
        <pc:spChg chg="add del">
          <ac:chgData name="Скарлат Виктор" userId="6a83a8b7404314ea" providerId="Windows Live" clId="Web-{54B0F2D4-1B07-4E54-A68C-0A67E551D466}" dt="2023-07-01T02:29:31.239" v="65"/>
          <ac:spMkLst>
            <pc:docMk/>
            <pc:sldMk cId="3904131994" sldId="257"/>
            <ac:spMk id="30" creationId="{3011B0B3-5679-4759-90B8-3B908C4CBD21}"/>
          </ac:spMkLst>
        </pc:spChg>
        <pc:spChg chg="add del">
          <ac:chgData name="Скарлат Виктор" userId="6a83a8b7404314ea" providerId="Windows Live" clId="Web-{54B0F2D4-1B07-4E54-A68C-0A67E551D466}" dt="2023-07-01T02:29:51.286" v="67"/>
          <ac:spMkLst>
            <pc:docMk/>
            <pc:sldMk cId="3904131994" sldId="257"/>
            <ac:spMk id="36" creationId="{1F4CD6D0-88B6-45F4-AC60-54587D3C92A0}"/>
          </ac:spMkLst>
        </pc:spChg>
        <pc:spChg chg="add del">
          <ac:chgData name="Скарлат Виктор" userId="6a83a8b7404314ea" providerId="Windows Live" clId="Web-{54B0F2D4-1B07-4E54-A68C-0A67E551D466}" dt="2023-07-01T02:29:51.286" v="67"/>
          <ac:spMkLst>
            <pc:docMk/>
            <pc:sldMk cId="3904131994" sldId="257"/>
            <ac:spMk id="37" creationId="{C2E86F6D-198D-45C3-AC93-8D31B8A4DDDD}"/>
          </ac:spMkLst>
        </pc:spChg>
        <pc:grpChg chg="add del">
          <ac:chgData name="Скарлат Виктор" userId="6a83a8b7404314ea" providerId="Windows Live" clId="Web-{54B0F2D4-1B07-4E54-A68C-0A67E551D466}" dt="2023-07-01T02:29:27.379" v="63"/>
          <ac:grpSpMkLst>
            <pc:docMk/>
            <pc:sldMk cId="3904131994" sldId="257"/>
            <ac:grpSpMk id="6" creationId="{9494E066-0146-46E9-BAF1-C33240ABA294}"/>
          </ac:grpSpMkLst>
        </pc:grpChg>
        <pc:grpChg chg="add del">
          <ac:chgData name="Скарлат Виктор" userId="6a83a8b7404314ea" providerId="Windows Live" clId="Web-{54B0F2D4-1B07-4E54-A68C-0A67E551D466}" dt="2023-07-01T02:29:01.753" v="46"/>
          <ac:grpSpMkLst>
            <pc:docMk/>
            <pc:sldMk cId="3904131994" sldId="257"/>
            <ac:grpSpMk id="10" creationId="{9494E066-0146-46E9-BAF1-C33240ABA294}"/>
          </ac:grpSpMkLst>
        </pc:grpChg>
        <pc:grpChg chg="add del">
          <ac:chgData name="Скарлат Виктор" userId="6a83a8b7404314ea" providerId="Windows Live" clId="Web-{54B0F2D4-1B07-4E54-A68C-0A67E551D466}" dt="2023-07-01T02:29:01.753" v="46"/>
          <ac:grpSpMkLst>
            <pc:docMk/>
            <pc:sldMk cId="3904131994" sldId="257"/>
            <ac:grpSpMk id="20" creationId="{E14350AE-EC1C-4F25-89C0-954A46AD8132}"/>
          </ac:grpSpMkLst>
        </pc:grpChg>
        <pc:grpChg chg="add del">
          <ac:chgData name="Скарлат Виктор" userId="6a83a8b7404314ea" providerId="Windows Live" clId="Web-{54B0F2D4-1B07-4E54-A68C-0A67E551D466}" dt="2023-07-01T02:29:31.239" v="65"/>
          <ac:grpSpMkLst>
            <pc:docMk/>
            <pc:sldMk cId="3904131994" sldId="257"/>
            <ac:grpSpMk id="29" creationId="{9494E066-0146-46E9-BAF1-C33240ABA294}"/>
          </ac:grpSpMkLst>
        </pc:grpChg>
        <pc:grpChg chg="add del">
          <ac:chgData name="Скарлат Виктор" userId="6a83a8b7404314ea" providerId="Windows Live" clId="Web-{54B0F2D4-1B07-4E54-A68C-0A67E551D466}" dt="2023-07-01T02:29:31.239" v="65"/>
          <ac:grpSpMkLst>
            <pc:docMk/>
            <pc:sldMk cId="3904131994" sldId="257"/>
            <ac:grpSpMk id="31" creationId="{50F37AA1-A09B-4E28-987B-38E5060E1BAE}"/>
          </ac:grpSpMkLst>
        </pc:grpChg>
        <pc:grpChg chg="add del">
          <ac:chgData name="Скарлат Виктор" userId="6a83a8b7404314ea" providerId="Windows Live" clId="Web-{54B0F2D4-1B07-4E54-A68C-0A67E551D466}" dt="2023-07-01T02:29:51.286" v="67"/>
          <ac:grpSpMkLst>
            <pc:docMk/>
            <pc:sldMk cId="3904131994" sldId="257"/>
            <ac:grpSpMk id="35" creationId="{9494E066-0146-46E9-BAF1-C33240ABA294}"/>
          </ac:grpSpMkLst>
        </pc:grpChg>
        <pc:picChg chg="mod ord">
          <ac:chgData name="Скарлат Виктор" userId="6a83a8b7404314ea" providerId="Windows Live" clId="Web-{54B0F2D4-1B07-4E54-A68C-0A67E551D466}" dt="2023-07-01T02:29:51.286" v="67"/>
          <ac:picMkLst>
            <pc:docMk/>
            <pc:sldMk cId="3904131994" sldId="257"/>
            <ac:picMk id="2" creationId="{0720612C-01F2-08E0-BFB6-AC9E73FD86A6}"/>
          </ac:picMkLst>
        </pc:picChg>
        <pc:cxnChg chg="add del">
          <ac:chgData name="Скарлат Виктор" userId="6a83a8b7404314ea" providerId="Windows Live" clId="Web-{54B0F2D4-1B07-4E54-A68C-0A67E551D466}" dt="2023-07-01T02:29:27.379" v="63"/>
          <ac:cxnSpMkLst>
            <pc:docMk/>
            <pc:sldMk cId="3904131994" sldId="257"/>
            <ac:cxnSpMk id="5" creationId="{AE0C0B2A-3FD1-4235-A16E-0ED1E028A93E}"/>
          </ac:cxnSpMkLst>
        </pc:cxnChg>
        <pc:cxnChg chg="add del">
          <ac:chgData name="Скарлат Виктор" userId="6a83a8b7404314ea" providerId="Windows Live" clId="Web-{54B0F2D4-1B07-4E54-A68C-0A67E551D466}" dt="2023-07-01T02:29:01.753" v="46"/>
          <ac:cxnSpMkLst>
            <pc:docMk/>
            <pc:sldMk cId="3904131994" sldId="257"/>
            <ac:cxnSpMk id="8" creationId="{AE0C0B2A-3FD1-4235-A16E-0ED1E028A93E}"/>
          </ac:cxnSpMkLst>
        </pc:cxnChg>
        <pc:cxnChg chg="add del">
          <ac:chgData name="Скарлат Виктор" userId="6a83a8b7404314ea" providerId="Windows Live" clId="Web-{54B0F2D4-1B07-4E54-A68C-0A67E551D466}" dt="2023-07-01T02:29:27.379" v="63"/>
          <ac:cxnSpMkLst>
            <pc:docMk/>
            <pc:sldMk cId="3904131994" sldId="257"/>
            <ac:cxnSpMk id="15" creationId="{9E7C23BC-DAA6-40E1-8166-B8C4439D1430}"/>
          </ac:cxnSpMkLst>
        </pc:cxnChg>
        <pc:cxnChg chg="add del">
          <ac:chgData name="Скарлат Виктор" userId="6a83a8b7404314ea" providerId="Windows Live" clId="Web-{54B0F2D4-1B07-4E54-A68C-0A67E551D466}" dt="2023-07-01T02:29:31.239" v="65"/>
          <ac:cxnSpMkLst>
            <pc:docMk/>
            <pc:sldMk cId="3904131994" sldId="257"/>
            <ac:cxnSpMk id="17" creationId="{AE0C0B2A-3FD1-4235-A16E-0ED1E028A93E}"/>
          </ac:cxnSpMkLst>
        </pc:cxnChg>
        <pc:cxnChg chg="add del">
          <ac:chgData name="Скарлат Виктор" userId="6a83a8b7404314ea" providerId="Windows Live" clId="Web-{54B0F2D4-1B07-4E54-A68C-0A67E551D466}" dt="2023-07-01T02:29:51.286" v="67"/>
          <ac:cxnSpMkLst>
            <pc:docMk/>
            <pc:sldMk cId="3904131994" sldId="257"/>
            <ac:cxnSpMk id="34" creationId="{AE0C0B2A-3FD1-4235-A16E-0ED1E028A93E}"/>
          </ac:cxnSpMkLst>
        </pc:cxnChg>
        <pc:cxnChg chg="add del">
          <ac:chgData name="Скарлат Виктор" userId="6a83a8b7404314ea" providerId="Windows Live" clId="Web-{54B0F2D4-1B07-4E54-A68C-0A67E551D466}" dt="2023-07-01T02:29:51.286" v="67"/>
          <ac:cxnSpMkLst>
            <pc:docMk/>
            <pc:sldMk cId="3904131994" sldId="257"/>
            <ac:cxnSpMk id="38" creationId="{6C14D892-36B8-4065-9158-50C22E1E6986}"/>
          </ac:cxnSpMkLst>
        </pc:cxnChg>
      </pc:sldChg>
    </pc:docChg>
  </pc:docChgLst>
  <pc:docChgLst>
    <pc:chgData name="Скарлат Виктор" userId="6a83a8b7404314ea" providerId="Windows Live" clId="Web-{C9B90BD6-F934-426D-88EA-DD1AAFBDB6C6}"/>
    <pc:docChg chg="addSld delSld modSld addMainMaster delMainMaster">
      <pc:chgData name="Скарлат Виктор" userId="6a83a8b7404314ea" providerId="Windows Live" clId="Web-{C9B90BD6-F934-426D-88EA-DD1AAFBDB6C6}" dt="2023-07-03T08:53:21.760" v="837" actId="1076"/>
      <pc:docMkLst>
        <pc:docMk/>
      </pc:docMkLst>
      <pc:sldChg chg="modSp mod modClrScheme chgLayout">
        <pc:chgData name="Скарлат Виктор" userId="6a83a8b7404314ea" providerId="Windows Live" clId="Web-{C9B90BD6-F934-426D-88EA-DD1AAFBDB6C6}" dt="2023-07-03T08:02:01.205" v="516"/>
        <pc:sldMkLst>
          <pc:docMk/>
          <pc:sldMk cId="1351651579" sldId="256"/>
        </pc:sldMkLst>
        <pc:spChg chg="mod ord">
          <ac:chgData name="Скарлат Виктор" userId="6a83a8b7404314ea" providerId="Windows Live" clId="Web-{C9B90BD6-F934-426D-88EA-DD1AAFBDB6C6}" dt="2023-07-03T08:02:01.205" v="516"/>
          <ac:spMkLst>
            <pc:docMk/>
            <pc:sldMk cId="1351651579" sldId="256"/>
            <ac:spMk id="2" creationId="{00000000-0000-0000-0000-000000000000}"/>
          </ac:spMkLst>
        </pc:spChg>
      </pc:sldChg>
      <pc:sldChg chg="modSp mod modClrScheme chgLayout">
        <pc:chgData name="Скарлат Виктор" userId="6a83a8b7404314ea" providerId="Windows Live" clId="Web-{C9B90BD6-F934-426D-88EA-DD1AAFBDB6C6}" dt="2023-07-03T08:02:01.205" v="516"/>
        <pc:sldMkLst>
          <pc:docMk/>
          <pc:sldMk cId="3904131994" sldId="257"/>
        </pc:sldMkLst>
        <pc:spChg chg="mod">
          <ac:chgData name="Скарлат Виктор" userId="6a83a8b7404314ea" providerId="Windows Live" clId="Web-{C9B90BD6-F934-426D-88EA-DD1AAFBDB6C6}" dt="2023-07-03T07:24:52.216" v="233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mod modClrScheme chgLayout">
        <pc:chgData name="Скарлат Виктор" userId="6a83a8b7404314ea" providerId="Windows Live" clId="Web-{C9B90BD6-F934-426D-88EA-DD1AAFBDB6C6}" dt="2023-07-03T08:02:01.205" v="516"/>
        <pc:sldMkLst>
          <pc:docMk/>
          <pc:sldMk cId="38375171" sldId="258"/>
        </pc:sldMkLst>
      </pc:sldChg>
      <pc:sldChg chg="modSp mod modClrScheme chgLayout">
        <pc:chgData name="Скарлат Виктор" userId="6a83a8b7404314ea" providerId="Windows Live" clId="Web-{C9B90BD6-F934-426D-88EA-DD1AAFBDB6C6}" dt="2023-07-03T08:02:01.205" v="516"/>
        <pc:sldMkLst>
          <pc:docMk/>
          <pc:sldMk cId="400494354" sldId="259"/>
        </pc:sldMkLst>
        <pc:spChg chg="mod">
          <ac:chgData name="Скарлат Виктор" userId="6a83a8b7404314ea" providerId="Windows Live" clId="Web-{C9B90BD6-F934-426D-88EA-DD1AAFBDB6C6}" dt="2023-07-03T06:57:12.979" v="17" actId="20577"/>
          <ac:spMkLst>
            <pc:docMk/>
            <pc:sldMk cId="400494354" sldId="259"/>
            <ac:spMk id="4" creationId="{59A6E2FB-591C-A32D-C0BD-F6FEE35C544F}"/>
          </ac:spMkLst>
        </pc:spChg>
        <pc:spChg chg="mod">
          <ac:chgData name="Скарлат Виктор" userId="6a83a8b7404314ea" providerId="Windows Live" clId="Web-{C9B90BD6-F934-426D-88EA-DD1AAFBDB6C6}" dt="2023-07-03T07:19:19.759" v="205" actId="20577"/>
          <ac:spMkLst>
            <pc:docMk/>
            <pc:sldMk cId="400494354" sldId="259"/>
            <ac:spMk id="7" creationId="{56BA6A3B-F9A4-F552-353B-0EF7E6768570}"/>
          </ac:spMkLst>
        </pc:spChg>
      </pc:sldChg>
      <pc:sldChg chg="modSp mod modClrScheme chgLayout">
        <pc:chgData name="Скарлат Виктор" userId="6a83a8b7404314ea" providerId="Windows Live" clId="Web-{C9B90BD6-F934-426D-88EA-DD1AAFBDB6C6}" dt="2023-07-03T08:02:01.205" v="516"/>
        <pc:sldMkLst>
          <pc:docMk/>
          <pc:sldMk cId="1094105371" sldId="260"/>
        </pc:sldMkLst>
        <pc:spChg chg="mod">
          <ac:chgData name="Скарлат Виктор" userId="6a83a8b7404314ea" providerId="Windows Live" clId="Web-{C9B90BD6-F934-426D-88EA-DD1AAFBDB6C6}" dt="2023-07-03T07:34:28.468" v="275" actId="20577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C9B90BD6-F934-426D-88EA-DD1AAFBDB6C6}" dt="2023-07-03T07:34:50.751" v="284" actId="20577"/>
          <ac:spMkLst>
            <pc:docMk/>
            <pc:sldMk cId="1094105371" sldId="260"/>
            <ac:spMk id="8" creationId="{9806BE3D-30F4-47B9-C7FE-37A09AE0C5CA}"/>
          </ac:spMkLst>
        </pc:spChg>
        <pc:spChg chg="mod">
          <ac:chgData name="Скарлат Виктор" userId="6a83a8b7404314ea" providerId="Windows Live" clId="Web-{C9B90BD6-F934-426D-88EA-DD1AAFBDB6C6}" dt="2023-07-03T07:34:15.264" v="271" actId="1076"/>
          <ac:spMkLst>
            <pc:docMk/>
            <pc:sldMk cId="1094105371" sldId="260"/>
            <ac:spMk id="11" creationId="{DE04FFB5-3DBF-8877-21E8-84A7E811101D}"/>
          </ac:spMkLst>
        </pc:spChg>
        <pc:spChg chg="mod">
          <ac:chgData name="Скарлат Виктор" userId="6a83a8b7404314ea" providerId="Windows Live" clId="Web-{C9B90BD6-F934-426D-88EA-DD1AAFBDB6C6}" dt="2023-07-03T07:34:09.186" v="270" actId="20577"/>
          <ac:spMkLst>
            <pc:docMk/>
            <pc:sldMk cId="1094105371" sldId="260"/>
            <ac:spMk id="14" creationId="{1133992D-DD7F-A928-1285-54396D2A0C91}"/>
          </ac:spMkLst>
        </pc:spChg>
        <pc:spChg chg="mod">
          <ac:chgData name="Скарлат Виктор" userId="6a83a8b7404314ea" providerId="Windows Live" clId="Web-{C9B90BD6-F934-426D-88EA-DD1AAFBDB6C6}" dt="2023-07-03T07:34:35.843" v="278" actId="20577"/>
          <ac:spMkLst>
            <pc:docMk/>
            <pc:sldMk cId="1094105371" sldId="260"/>
            <ac:spMk id="16" creationId="{6BF4ED6D-ACCB-E31B-0622-77AC468A4F8C}"/>
          </ac:spMkLst>
        </pc:spChg>
        <pc:spChg chg="mod">
          <ac:chgData name="Скарлат Виктор" userId="6a83a8b7404314ea" providerId="Windows Live" clId="Web-{C9B90BD6-F934-426D-88EA-DD1AAFBDB6C6}" dt="2023-07-03T07:34:41.984" v="281" actId="20577"/>
          <ac:spMkLst>
            <pc:docMk/>
            <pc:sldMk cId="1094105371" sldId="260"/>
            <ac:spMk id="18" creationId="{93A3BE36-DB70-9CBA-375C-13A10B52E703}"/>
          </ac:spMkLst>
        </pc:spChg>
      </pc:sldChg>
      <pc:sldChg chg="modSp mod modClrScheme chgLayout">
        <pc:chgData name="Скарлат Виктор" userId="6a83a8b7404314ea" providerId="Windows Live" clId="Web-{C9B90BD6-F934-426D-88EA-DD1AAFBDB6C6}" dt="2023-07-03T08:50:42.988" v="829" actId="20577"/>
        <pc:sldMkLst>
          <pc:docMk/>
          <pc:sldMk cId="853585794" sldId="261"/>
        </pc:sldMkLst>
        <pc:spChg chg="mod ord">
          <ac:chgData name="Скарлат Виктор" userId="6a83a8b7404314ea" providerId="Windows Live" clId="Web-{C9B90BD6-F934-426D-88EA-DD1AAFBDB6C6}" dt="2023-07-03T08:50:42.988" v="829" actId="20577"/>
          <ac:spMkLst>
            <pc:docMk/>
            <pc:sldMk cId="853585794" sldId="261"/>
            <ac:spMk id="2" creationId="{BED842E5-F353-06FD-F877-B24BAA84E732}"/>
          </ac:spMkLst>
        </pc:spChg>
        <pc:spChg chg="mod ord">
          <ac:chgData name="Скарлат Виктор" userId="6a83a8b7404314ea" providerId="Windows Live" clId="Web-{C9B90BD6-F934-426D-88EA-DD1AAFBDB6C6}" dt="2023-07-03T08:02:01.205" v="516"/>
          <ac:spMkLst>
            <pc:docMk/>
            <pc:sldMk cId="853585794" sldId="261"/>
            <ac:spMk id="4" creationId="{7403B35C-C150-8FE1-FAE3-B07E17602077}"/>
          </ac:spMkLst>
        </pc:spChg>
        <pc:spChg chg="mod ord">
          <ac:chgData name="Скарлат Виктор" userId="6a83a8b7404314ea" providerId="Windows Live" clId="Web-{C9B90BD6-F934-426D-88EA-DD1AAFBDB6C6}" dt="2023-07-03T08:02:01.205" v="516"/>
          <ac:spMkLst>
            <pc:docMk/>
            <pc:sldMk cId="853585794" sldId="261"/>
            <ac:spMk id="6" creationId="{10FA43E4-95D3-8ABF-2460-725A73CA43C2}"/>
          </ac:spMkLst>
        </pc:spChg>
      </pc:sldChg>
      <pc:sldChg chg="delSp modSp mod modClrScheme delDesignElem chgLayout">
        <pc:chgData name="Скарлат Виктор" userId="6a83a8b7404314ea" providerId="Windows Live" clId="Web-{C9B90BD6-F934-426D-88EA-DD1AAFBDB6C6}" dt="2023-07-03T08:48:33.312" v="817" actId="20577"/>
        <pc:sldMkLst>
          <pc:docMk/>
          <pc:sldMk cId="4014939147" sldId="262"/>
        </pc:sldMkLst>
        <pc:spChg chg="mod">
          <ac:chgData name="Скарлат Виктор" userId="6a83a8b7404314ea" providerId="Windows Live" clId="Web-{C9B90BD6-F934-426D-88EA-DD1AAFBDB6C6}" dt="2023-07-03T08:48:33.312" v="817" actId="20577"/>
          <ac:spMkLst>
            <pc:docMk/>
            <pc:sldMk cId="4014939147" sldId="262"/>
            <ac:spMk id="2" creationId="{10A94CD6-B318-FD4E-3BCB-4361A39177C9}"/>
          </ac:spMkLst>
        </pc:spChg>
        <pc:spChg chg="mod">
          <ac:chgData name="Скарлат Виктор" userId="6a83a8b7404314ea" providerId="Windows Live" clId="Web-{C9B90BD6-F934-426D-88EA-DD1AAFBDB6C6}" dt="2023-07-03T08:48:10.421" v="812" actId="20577"/>
          <ac:spMkLst>
            <pc:docMk/>
            <pc:sldMk cId="4014939147" sldId="262"/>
            <ac:spMk id="3" creationId="{68D1091C-1F8C-865F-01EE-0BFFAAEE8124}"/>
          </ac:spMkLst>
        </pc:spChg>
        <pc:spChg chg="mod">
          <ac:chgData name="Скарлат Виктор" userId="6a83a8b7404314ea" providerId="Windows Live" clId="Web-{C9B90BD6-F934-426D-88EA-DD1AAFBDB6C6}" dt="2023-07-03T08:43:29.739" v="754" actId="14100"/>
          <ac:spMkLst>
            <pc:docMk/>
            <pc:sldMk cId="4014939147" sldId="262"/>
            <ac:spMk id="4" creationId="{9385CC34-C13A-6C04-0649-67CDFBD1266A}"/>
          </ac:spMkLst>
        </pc:spChg>
        <pc:spChg chg="mod">
          <ac:chgData name="Скарлат Виктор" userId="6a83a8b7404314ea" providerId="Windows Live" clId="Web-{C9B90BD6-F934-426D-88EA-DD1AAFBDB6C6}" dt="2023-07-03T08:45:10.289" v="768" actId="14100"/>
          <ac:spMkLst>
            <pc:docMk/>
            <pc:sldMk cId="4014939147" sldId="262"/>
            <ac:spMk id="5" creationId="{F9D97C11-98DD-6148-42AA-C91FE9D17F28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4014939147" sldId="262"/>
            <ac:spMk id="36" creationId="{F3C5918A-1DC5-4CF3-AA27-00AA3088AA9F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4014939147" sldId="262"/>
            <ac:spMk id="38" creationId="{B786683A-6FD6-4BF7-B3B0-DC397677391F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4014939147" sldId="262"/>
            <ac:spMk id="40" creationId="{05169E50-59FB-4AEE-B61D-44A882A4CD2C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4014939147" sldId="262"/>
            <ac:spMk id="42" creationId="{117C30F0-5A38-4B60-B632-3AF7C2780824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4014939147" sldId="262"/>
            <ac:spMk id="44" creationId="{A200CBA5-3F2B-4AAC-9F86-99AFECC19C1D}"/>
          </ac:spMkLst>
        </pc:s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4014939147" sldId="262"/>
            <ac:grpSpMk id="8" creationId="{2BBBD145-2FC5-42C1-97BE-1C636D139735}"/>
          </ac:grpSpMkLst>
        </pc:gr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4014939147" sldId="262"/>
            <ac:grpSpMk id="31" creationId="{B239B0D4-65B5-4C6A-946F-02E06132427C}"/>
          </ac:grpSpMkLst>
        </pc:grpChg>
      </pc:sldChg>
      <pc:sldChg chg="delSp modSp mod modClrScheme delDesignElem chgLayout">
        <pc:chgData name="Скарлат Виктор" userId="6a83a8b7404314ea" providerId="Windows Live" clId="Web-{C9B90BD6-F934-426D-88EA-DD1AAFBDB6C6}" dt="2023-07-03T08:02:01.205" v="516"/>
        <pc:sldMkLst>
          <pc:docMk/>
          <pc:sldMk cId="470488085" sldId="263"/>
        </pc:sldMkLst>
        <pc:spChg chg="mod">
          <ac:chgData name="Скарлат Виктор" userId="6a83a8b7404314ea" providerId="Windows Live" clId="Web-{C9B90BD6-F934-426D-88EA-DD1AAFBDB6C6}" dt="2023-07-03T07:01:29.041" v="49" actId="1076"/>
          <ac:spMkLst>
            <pc:docMk/>
            <pc:sldMk cId="470488085" sldId="263"/>
            <ac:spMk id="4" creationId="{09671587-95FE-65E4-C128-29E50CFF5BD9}"/>
          </ac:spMkLst>
        </pc:spChg>
        <pc:spChg chg="mod">
          <ac:chgData name="Скарлат Виктор" userId="6a83a8b7404314ea" providerId="Windows Live" clId="Web-{C9B90BD6-F934-426D-88EA-DD1AAFBDB6C6}" dt="2023-07-03T07:02:38.795" v="66" actId="20577"/>
          <ac:spMkLst>
            <pc:docMk/>
            <pc:sldMk cId="470488085" sldId="263"/>
            <ac:spMk id="5" creationId="{9EDEA87F-3684-E903-8C0E-9BCE39C4D290}"/>
          </ac:spMkLst>
        </pc:spChg>
        <pc:spChg chg="mod">
          <ac:chgData name="Скарлат Виктор" userId="6a83a8b7404314ea" providerId="Windows Live" clId="Web-{C9B90BD6-F934-426D-88EA-DD1AAFBDB6C6}" dt="2023-07-03T07:03:23.985" v="78" actId="20577"/>
          <ac:spMkLst>
            <pc:docMk/>
            <pc:sldMk cId="470488085" sldId="263"/>
            <ac:spMk id="31" creationId="{9A69FE25-9857-B47C-6410-536121EA2C9F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470488085" sldId="263"/>
            <ac:spMk id="32" creationId="{62704ED4-17AD-4155-82BF-349125232CE9}"/>
          </ac:spMkLst>
        </pc:spChg>
        <pc:spChg chg="mod">
          <ac:chgData name="Скарлат Виктор" userId="6a83a8b7404314ea" providerId="Windows Live" clId="Web-{C9B90BD6-F934-426D-88EA-DD1AAFBDB6C6}" dt="2023-07-03T07:03:30.876" v="79" actId="20577"/>
          <ac:spMkLst>
            <pc:docMk/>
            <pc:sldMk cId="470488085" sldId="263"/>
            <ac:spMk id="33" creationId="{0E248ACB-89C4-7C9E-AEC0-AEB85E35A2F8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470488085" sldId="263"/>
            <ac:spMk id="55" creationId="{E4BAAF5C-577F-43DB-8ACD-EDAB5A54E6C0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470488085" sldId="263"/>
            <ac:spMk id="57" creationId="{78B6E08A-861F-4A1A-BCF0-69429C5A281C}"/>
          </ac:spMkLst>
        </pc:s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470488085" sldId="263"/>
            <ac:grpSpMk id="6" creationId="{84DB7353-7D7A-431B-A5B6-A3845E6F2BB2}"/>
          </ac:grpSpMkLst>
        </pc:gr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470488085" sldId="263"/>
            <ac:grpSpMk id="27" creationId="{1B24766B-81CA-44C7-BF11-77A12BA42411}"/>
          </ac:grpSpMkLst>
        </pc:gr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470488085" sldId="263"/>
            <ac:grpSpMk id="34" creationId="{94030ADA-F758-4871-82A9-A900D3A1CF27}"/>
          </ac:grpSpMkLst>
        </pc:grpChg>
      </pc:sldChg>
      <pc:sldChg chg="mod modClrScheme chgLayout">
        <pc:chgData name="Скарлат Виктор" userId="6a83a8b7404314ea" providerId="Windows Live" clId="Web-{C9B90BD6-F934-426D-88EA-DD1AAFBDB6C6}" dt="2023-07-03T08:02:01.205" v="516"/>
        <pc:sldMkLst>
          <pc:docMk/>
          <pc:sldMk cId="3559435564" sldId="264"/>
        </pc:sldMkLst>
      </pc:sldChg>
      <pc:sldChg chg="addSp delSp modSp mod modClrScheme delDesignElem chgLayout">
        <pc:chgData name="Скарлат Виктор" userId="6a83a8b7404314ea" providerId="Windows Live" clId="Web-{C9B90BD6-F934-426D-88EA-DD1AAFBDB6C6}" dt="2023-07-03T08:53:21.760" v="837" actId="1076"/>
        <pc:sldMkLst>
          <pc:docMk/>
          <pc:sldMk cId="998683622" sldId="265"/>
        </pc:sldMkLst>
        <pc:spChg chg="mod">
          <ac:chgData name="Скарлат Виктор" userId="6a83a8b7404314ea" providerId="Windows Live" clId="Web-{C9B90BD6-F934-426D-88EA-DD1AAFBDB6C6}" dt="2023-07-03T08:53:21.760" v="837" actId="1076"/>
          <ac:spMkLst>
            <pc:docMk/>
            <pc:sldMk cId="998683622" sldId="265"/>
            <ac:spMk id="2" creationId="{CEAED09D-E52B-BCAD-ACA9-05B04BB63053}"/>
          </ac:spMkLst>
        </pc:spChg>
        <pc:spChg chg="mod">
          <ac:chgData name="Скарлат Виктор" userId="6a83a8b7404314ea" providerId="Windows Live" clId="Web-{C9B90BD6-F934-426D-88EA-DD1AAFBDB6C6}" dt="2023-07-03T07:26:02.235" v="239" actId="14100"/>
          <ac:spMkLst>
            <pc:docMk/>
            <pc:sldMk cId="998683622" sldId="265"/>
            <ac:spMk id="4" creationId="{42EB2020-2AA1-C863-A783-E83F63FBE7AD}"/>
          </ac:spMkLst>
        </pc:spChg>
        <pc:spChg chg="add mod">
          <ac:chgData name="Скарлат Виктор" userId="6a83a8b7404314ea" providerId="Windows Live" clId="Web-{C9B90BD6-F934-426D-88EA-DD1AAFBDB6C6}" dt="2023-07-03T07:15:10.323" v="194" actId="14100"/>
          <ac:spMkLst>
            <pc:docMk/>
            <pc:sldMk cId="998683622" sldId="265"/>
            <ac:spMk id="5" creationId="{1FC2BAC6-DD58-443F-08E0-85DFA6A8EDB0}"/>
          </ac:spMkLst>
        </pc:spChg>
        <pc:spChg chg="add mod">
          <ac:chgData name="Скарлат Виктор" userId="6a83a8b7404314ea" providerId="Windows Live" clId="Web-{C9B90BD6-F934-426D-88EA-DD1AAFBDB6C6}" dt="2023-07-03T08:53:16.884" v="836" actId="1076"/>
          <ac:spMkLst>
            <pc:docMk/>
            <pc:sldMk cId="998683622" sldId="265"/>
            <ac:spMk id="6" creationId="{C5EAA142-1216-51A8-519D-7D8AB7517C66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1" creationId="{FD8F1113-2E3C-46E3-B54F-B7F421EEFD11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2" creationId="{B54A4D14-513F-4121-92D3-5CCB46896211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3" creationId="{6C3411F1-AD17-499D-AFEF-2F300F6DF0F3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4" creationId="{60BF2CBE-B1E9-4C42-89DC-C35E4E651648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5" creationId="{72C95A87-DCDB-41C4-B774-744B3ECBE8CB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6" creationId="{BCB97515-32FF-43A6-A51C-B140193ABB66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7" creationId="{9C6379D3-7045-4B76-9409-6D23D753D054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8" creationId="{61B1C1DE-4201-4989-BE65-41ADC2472550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99" creationId="{806398CC-D327-4E06-838C-31119BD56F81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100" creationId="{70A741CC-E736-448A-A94E-5C8BB9711DCD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101" creationId="{7C324CDD-B30F-47DD-8627-E2171D5E8399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102" creationId="{79C8D19E-E3D6-45A6-BCA2-5918A37D7ACC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103" creationId="{43280283-E04A-43CA-BFA1-F285486A2F00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104" creationId="{38328CB6-0FC5-4AEA-BC7E-489267CB6F19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998683622" sldId="265"/>
            <ac:spMk id="105" creationId="{138AF5D2-3A9C-4E8F-B879-36865366A1D5}"/>
          </ac:spMkLst>
        </pc:s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998683622" sldId="265"/>
            <ac:grpSpMk id="88" creationId="{5BD46425-1A1D-4A85-8298-B2D306740C8F}"/>
          </ac:grpSpMkLst>
        </pc:gr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998683622" sldId="265"/>
            <ac:grpSpMk id="89" creationId="{5B00B80E-0BE0-4C6D-8BD5-FD0874C5271D}"/>
          </ac:grpSpMkLst>
        </pc:grpChg>
        <pc:picChg chg="mod">
          <ac:chgData name="Скарлат Виктор" userId="6a83a8b7404314ea" providerId="Windows Live" clId="Web-{C9B90BD6-F934-426D-88EA-DD1AAFBDB6C6}" dt="2023-07-03T07:14:15.898" v="187" actId="14100"/>
          <ac:picMkLst>
            <pc:docMk/>
            <pc:sldMk cId="998683622" sldId="265"/>
            <ac:picMk id="3" creationId="{5FD2E592-8B42-72E8-E22B-6AD6EA410B32}"/>
          </ac:picMkLst>
        </pc:picChg>
      </pc:sldChg>
      <pc:sldChg chg="delSp modSp mod modClrScheme delDesignElem chgLayout">
        <pc:chgData name="Скарлат Виктор" userId="6a83a8b7404314ea" providerId="Windows Live" clId="Web-{C9B90BD6-F934-426D-88EA-DD1AAFBDB6C6}" dt="2023-07-03T08:02:01.205" v="516"/>
        <pc:sldMkLst>
          <pc:docMk/>
          <pc:sldMk cId="3104422800" sldId="266"/>
        </pc:sldMkLst>
        <pc:spChg chg="mod">
          <ac:chgData name="Скарлат Виктор" userId="6a83a8b7404314ea" providerId="Windows Live" clId="Web-{C9B90BD6-F934-426D-88EA-DD1AAFBDB6C6}" dt="2023-07-03T07:10:55.480" v="166" actId="20577"/>
          <ac:spMkLst>
            <pc:docMk/>
            <pc:sldMk cId="3104422800" sldId="266"/>
            <ac:spMk id="3" creationId="{45E12494-5FDF-B052-CFC4-56129F966E46}"/>
          </ac:spMkLst>
        </pc:spChg>
        <pc:spChg chg="mod">
          <ac:chgData name="Скарлат Виктор" userId="6a83a8b7404314ea" providerId="Windows Live" clId="Web-{C9B90BD6-F934-426D-88EA-DD1AAFBDB6C6}" dt="2023-07-03T07:13:04.456" v="174" actId="20577"/>
          <ac:spMkLst>
            <pc:docMk/>
            <pc:sldMk cId="3104422800" sldId="266"/>
            <ac:spMk id="4" creationId="{D3F29AE8-D63F-7316-6A76-528B37880AFB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3104422800" sldId="266"/>
            <ac:spMk id="61" creationId="{BC2574CF-1D35-4994-87BD-5A3378E1AB34}"/>
          </ac:spMkLst>
        </pc:spChg>
        <pc:spChg chg="del">
          <ac:chgData name="Скарлат Виктор" userId="6a83a8b7404314ea" providerId="Windows Live" clId="Web-{C9B90BD6-F934-426D-88EA-DD1AAFBDB6C6}" dt="2023-07-03T08:01:38.735" v="514"/>
          <ac:spMkLst>
            <pc:docMk/>
            <pc:sldMk cId="3104422800" sldId="266"/>
            <ac:spMk id="64" creationId="{D75627FE-0AC5-4349-AC08-45A58BEC9B8C}"/>
          </ac:spMkLst>
        </pc:s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3104422800" sldId="266"/>
            <ac:grpSpMk id="60" creationId="{15E1AC81-83F2-45A8-9054-15570F4E2557}"/>
          </ac:grpSpMkLst>
        </pc:gr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3104422800" sldId="266"/>
            <ac:grpSpMk id="62" creationId="{FBF129BC-EA9E-4D20-898B-399F7727DFB9}"/>
          </ac:grpSpMkLst>
        </pc:grpChg>
        <pc:grpChg chg="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3104422800" sldId="266"/>
            <ac:grpSpMk id="65" creationId="{F87AAF7B-2090-475D-9C3E-FDC03DD87A88}"/>
          </ac:grpSpMkLst>
        </pc:grpChg>
        <pc:cxnChg chg="del">
          <ac:chgData name="Скарлат Виктор" userId="6a83a8b7404314ea" providerId="Windows Live" clId="Web-{C9B90BD6-F934-426D-88EA-DD1AAFBDB6C6}" dt="2023-07-03T08:01:38.735" v="514"/>
          <ac:cxnSpMkLst>
            <pc:docMk/>
            <pc:sldMk cId="3104422800" sldId="266"/>
            <ac:cxnSpMk id="63" creationId="{68B6AB33-DFE6-4FE4-94FE-C9E25424AD16}"/>
          </ac:cxnSpMkLst>
        </pc:cxnChg>
      </pc:sldChg>
      <pc:sldChg chg="new del">
        <pc:chgData name="Скарлат Виктор" userId="6a83a8b7404314ea" providerId="Windows Live" clId="Web-{C9B90BD6-F934-426D-88EA-DD1AAFBDB6C6}" dt="2023-07-03T07:32:56.025" v="262"/>
        <pc:sldMkLst>
          <pc:docMk/>
          <pc:sldMk cId="1518292558" sldId="267"/>
        </pc:sldMkLst>
      </pc:sldChg>
      <pc:sldChg chg="delSp new del">
        <pc:chgData name="Скарлат Виктор" userId="6a83a8b7404314ea" providerId="Windows Live" clId="Web-{C9B90BD6-F934-426D-88EA-DD1AAFBDB6C6}" dt="2023-07-03T07:32:21.820" v="259"/>
        <pc:sldMkLst>
          <pc:docMk/>
          <pc:sldMk cId="2465588237" sldId="267"/>
        </pc:sldMkLst>
        <pc:spChg chg="del">
          <ac:chgData name="Скарлат Виктор" userId="6a83a8b7404314ea" providerId="Windows Live" clId="Web-{C9B90BD6-F934-426D-88EA-DD1AAFBDB6C6}" dt="2023-07-03T07:32:12.726" v="258"/>
          <ac:spMkLst>
            <pc:docMk/>
            <pc:sldMk cId="2465588237" sldId="267"/>
            <ac:spMk id="2" creationId="{D13F2744-6D89-B9BB-F141-834DB5CD69FB}"/>
          </ac:spMkLst>
        </pc:spChg>
      </pc:sldChg>
      <pc:sldChg chg="addSp delSp modSp new mod setBg modClrScheme delDesignElem chgLayout">
        <pc:chgData name="Скарлат Виктор" userId="6a83a8b7404314ea" providerId="Windows Live" clId="Web-{C9B90BD6-F934-426D-88EA-DD1AAFBDB6C6}" dt="2023-07-03T08:51:56.475" v="835" actId="1076"/>
        <pc:sldMkLst>
          <pc:docMk/>
          <pc:sldMk cId="4271246246" sldId="268"/>
        </pc:sldMkLst>
        <pc:spChg chg="add mod">
          <ac:chgData name="Скарлат Виктор" userId="6a83a8b7404314ea" providerId="Windows Live" clId="Web-{C9B90BD6-F934-426D-88EA-DD1AAFBDB6C6}" dt="2023-07-03T08:02:54.880" v="520" actId="20577"/>
          <ac:spMkLst>
            <pc:docMk/>
            <pc:sldMk cId="4271246246" sldId="268"/>
            <ac:spMk id="2" creationId="{9A8EB05F-B7F9-CD48-BF3A-C289C84E2591}"/>
          </ac:spMkLst>
        </pc:spChg>
        <pc:spChg chg="add del">
          <ac:chgData name="Скарлат Виктор" userId="6a83a8b7404314ea" providerId="Windows Live" clId="Web-{C9B90BD6-F934-426D-88EA-DD1AAFBDB6C6}" dt="2023-07-03T07:38:54.108" v="330"/>
          <ac:spMkLst>
            <pc:docMk/>
            <pc:sldMk cId="4271246246" sldId="268"/>
            <ac:spMk id="3" creationId="{2A55FBF3-329F-C836-F2E2-AE3C2BC8284C}"/>
          </ac:spMkLst>
        </pc:spChg>
        <pc:spChg chg="add mod">
          <ac:chgData name="Скарлат Виктор" userId="6a83a8b7404314ea" providerId="Windows Live" clId="Web-{C9B90BD6-F934-426D-88EA-DD1AAFBDB6C6}" dt="2023-07-03T08:36:22.208" v="643"/>
          <ac:spMkLst>
            <pc:docMk/>
            <pc:sldMk cId="4271246246" sldId="268"/>
            <ac:spMk id="3" creationId="{B6219F1A-328C-2C74-63B7-D1CC49AA623B}"/>
          </ac:spMkLst>
        </pc:spChg>
        <pc:spChg chg="add del mod">
          <ac:chgData name="Скарлат Виктор" userId="6a83a8b7404314ea" providerId="Windows Live" clId="Web-{C9B90BD6-F934-426D-88EA-DD1AAFBDB6C6}" dt="2023-07-03T07:41:58.588" v="336"/>
          <ac:spMkLst>
            <pc:docMk/>
            <pc:sldMk cId="4271246246" sldId="268"/>
            <ac:spMk id="4" creationId="{7EFC3B3C-4E59-927F-C6E7-3A296ECB7B06}"/>
          </ac:spMkLst>
        </pc:spChg>
        <pc:spChg chg="add mod">
          <ac:chgData name="Скарлат Виктор" userId="6a83a8b7404314ea" providerId="Windows Live" clId="Web-{C9B90BD6-F934-426D-88EA-DD1AAFBDB6C6}" dt="2023-07-03T08:51:56.475" v="835" actId="1076"/>
          <ac:spMkLst>
            <pc:docMk/>
            <pc:sldMk cId="4271246246" sldId="268"/>
            <ac:spMk id="4" creationId="{D5DFC964-3163-34F1-A952-22B867B87A47}"/>
          </ac:spMkLst>
        </pc:spChg>
        <pc:spChg chg="add del mod">
          <ac:chgData name="Скарлат Виктор" userId="6a83a8b7404314ea" providerId="Windows Live" clId="Web-{C9B90BD6-F934-426D-88EA-DD1AAFBDB6C6}" dt="2023-07-03T07:55:44.761" v="469"/>
          <ac:spMkLst>
            <pc:docMk/>
            <pc:sldMk cId="4271246246" sldId="268"/>
            <ac:spMk id="5" creationId="{59CED830-9E0D-4DA6-4E99-AEEAE5DEC1CF}"/>
          </ac:spMkLst>
        </pc:spChg>
        <pc:spChg chg="add mod">
          <ac:chgData name="Скарлат Виктор" userId="6a83a8b7404314ea" providerId="Windows Live" clId="Web-{C9B90BD6-F934-426D-88EA-DD1AAFBDB6C6}" dt="2023-07-03T08:51:47.616" v="834" actId="1076"/>
          <ac:spMkLst>
            <pc:docMk/>
            <pc:sldMk cId="4271246246" sldId="268"/>
            <ac:spMk id="5" creationId="{DE8EF725-63CD-3499-29A5-6FF487FA85FA}"/>
          </ac:spMkLst>
        </pc:spChg>
        <pc:spChg chg="add mod">
          <ac:chgData name="Скарлат Виктор" userId="6a83a8b7404314ea" providerId="Windows Live" clId="Web-{C9B90BD6-F934-426D-88EA-DD1AAFBDB6C6}" dt="2023-07-03T08:51:30.099" v="831" actId="14100"/>
          <ac:spMkLst>
            <pc:docMk/>
            <pc:sldMk cId="4271246246" sldId="268"/>
            <ac:spMk id="6" creationId="{E9FC72B6-6ACE-CF10-2B5D-3ECB2199AC30}"/>
          </ac:spMkLst>
        </pc:spChg>
        <pc:spChg chg="add mod">
          <ac:chgData name="Скарлат Виктор" userId="6a83a8b7404314ea" providerId="Windows Live" clId="Web-{C9B90BD6-F934-426D-88EA-DD1AAFBDB6C6}" dt="2023-07-03T08:41:02.515" v="735" actId="20577"/>
          <ac:spMkLst>
            <pc:docMk/>
            <pc:sldMk cId="4271246246" sldId="268"/>
            <ac:spMk id="26" creationId="{C3A05B62-13D4-2370-EB97-857064D4CB1D}"/>
          </ac:spMkLst>
        </pc:spChg>
        <pc:spChg chg="add mod">
          <ac:chgData name="Скарлат Виктор" userId="6a83a8b7404314ea" providerId="Windows Live" clId="Web-{C9B90BD6-F934-426D-88EA-DD1AAFBDB6C6}" dt="2023-07-03T07:59:48.885" v="511"/>
          <ac:spMkLst>
            <pc:docMk/>
            <pc:sldMk cId="4271246246" sldId="268"/>
            <ac:spMk id="31" creationId="{7A9BD318-A57D-1999-968B-05912BA11BE3}"/>
          </ac:spMkLst>
        </pc:spChg>
        <pc:spChg chg="add del">
          <ac:chgData name="Скарлат Виктор" userId="6a83a8b7404314ea" providerId="Windows Live" clId="Web-{C9B90BD6-F934-426D-88EA-DD1AAFBDB6C6}" dt="2023-07-03T08:01:38.735" v="514"/>
          <ac:spMkLst>
            <pc:docMk/>
            <pc:sldMk cId="4271246246" sldId="268"/>
            <ac:spMk id="32" creationId="{62704ED4-17AD-4155-82BF-349125232CE9}"/>
          </ac:spMkLst>
        </pc:spChg>
        <pc:spChg chg="add mod">
          <ac:chgData name="Скарлат Виктор" userId="6a83a8b7404314ea" providerId="Windows Live" clId="Web-{C9B90BD6-F934-426D-88EA-DD1AAFBDB6C6}" dt="2023-07-03T08:40:38.733" v="731" actId="20577"/>
          <ac:spMkLst>
            <pc:docMk/>
            <pc:sldMk cId="4271246246" sldId="268"/>
            <ac:spMk id="33" creationId="{D7CDDA3D-F92F-4C57-C23E-7F45A14E2932}"/>
          </ac:spMkLst>
        </pc:spChg>
        <pc:spChg chg="add mod">
          <ac:chgData name="Скарлат Виктор" userId="6a83a8b7404314ea" providerId="Windows Live" clId="Web-{C9B90BD6-F934-426D-88EA-DD1AAFBDB6C6}" dt="2023-07-03T08:51:44.022" v="833" actId="1076"/>
          <ac:spMkLst>
            <pc:docMk/>
            <pc:sldMk cId="4271246246" sldId="268"/>
            <ac:spMk id="54" creationId="{8013D413-DB02-1EAB-0CF0-CA74B3F5864E}"/>
          </ac:spMkLst>
        </pc:spChg>
        <pc:spChg chg="add del">
          <ac:chgData name="Скарлат Виктор" userId="6a83a8b7404314ea" providerId="Windows Live" clId="Web-{C9B90BD6-F934-426D-88EA-DD1AAFBDB6C6}" dt="2023-07-03T08:01:38.735" v="514"/>
          <ac:spMkLst>
            <pc:docMk/>
            <pc:sldMk cId="4271246246" sldId="268"/>
            <ac:spMk id="55" creationId="{E4BAAF5C-577F-43DB-8ACD-EDAB5A54E6C0}"/>
          </ac:spMkLst>
        </pc:spChg>
        <pc:spChg chg="add mod">
          <ac:chgData name="Скарлат Виктор" userId="6a83a8b7404314ea" providerId="Windows Live" clId="Web-{C9B90BD6-F934-426D-88EA-DD1AAFBDB6C6}" dt="2023-07-03T08:51:40.740" v="832" actId="1076"/>
          <ac:spMkLst>
            <pc:docMk/>
            <pc:sldMk cId="4271246246" sldId="268"/>
            <ac:spMk id="56" creationId="{FB4764DB-DB93-F000-9DB5-00EA2CCFDF82}"/>
          </ac:spMkLst>
        </pc:spChg>
        <pc:spChg chg="add del">
          <ac:chgData name="Скарлат Виктор" userId="6a83a8b7404314ea" providerId="Windows Live" clId="Web-{C9B90BD6-F934-426D-88EA-DD1AAFBDB6C6}" dt="2023-07-03T08:01:38.735" v="514"/>
          <ac:spMkLst>
            <pc:docMk/>
            <pc:sldMk cId="4271246246" sldId="268"/>
            <ac:spMk id="57" creationId="{78B6E08A-861F-4A1A-BCF0-69429C5A281C}"/>
          </ac:spMkLst>
        </pc:spChg>
        <pc:spChg chg="add mod">
          <ac:chgData name="Скарлат Виктор" userId="6a83a8b7404314ea" providerId="Windows Live" clId="Web-{C9B90BD6-F934-426D-88EA-DD1AAFBDB6C6}" dt="2023-07-03T08:05:37.639" v="562" actId="14100"/>
          <ac:spMkLst>
            <pc:docMk/>
            <pc:sldMk cId="4271246246" sldId="268"/>
            <ac:spMk id="58" creationId="{BD1F2FFB-EEBA-12C7-96AE-FDB7C24EAC15}"/>
          </ac:spMkLst>
        </pc:spChg>
        <pc:spChg chg="add mod">
          <ac:chgData name="Скарлат Виктор" userId="6a83a8b7404314ea" providerId="Windows Live" clId="Web-{C9B90BD6-F934-426D-88EA-DD1AAFBDB6C6}" dt="2023-07-03T08:07:12.817" v="591" actId="14100"/>
          <ac:spMkLst>
            <pc:docMk/>
            <pc:sldMk cId="4271246246" sldId="268"/>
            <ac:spMk id="59" creationId="{362C81EC-4B99-15E8-6F7F-8A270BB10FD2}"/>
          </ac:spMkLst>
        </pc:spChg>
        <pc:spChg chg="add mod">
          <ac:chgData name="Скарлат Виктор" userId="6a83a8b7404314ea" providerId="Windows Live" clId="Web-{C9B90BD6-F934-426D-88EA-DD1AAFBDB6C6}" dt="2023-07-03T08:00:57.842" v="512" actId="1076"/>
          <ac:spMkLst>
            <pc:docMk/>
            <pc:sldMk cId="4271246246" sldId="268"/>
            <ac:spMk id="60" creationId="{5839CB70-8A33-6722-9BE2-FF1FE62341F0}"/>
          </ac:spMkLst>
        </pc:spChg>
        <pc:grpChg chg="add 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4271246246" sldId="268"/>
            <ac:grpSpMk id="6" creationId="{84DB7353-7D7A-431B-A5B6-A3845E6F2BB2}"/>
          </ac:grpSpMkLst>
        </pc:grpChg>
        <pc:grpChg chg="add 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4271246246" sldId="268"/>
            <ac:grpSpMk id="27" creationId="{1B24766B-81CA-44C7-BF11-77A12BA42411}"/>
          </ac:grpSpMkLst>
        </pc:grpChg>
        <pc:grpChg chg="add del">
          <ac:chgData name="Скарлат Виктор" userId="6a83a8b7404314ea" providerId="Windows Live" clId="Web-{C9B90BD6-F934-426D-88EA-DD1AAFBDB6C6}" dt="2023-07-03T08:01:38.735" v="514"/>
          <ac:grpSpMkLst>
            <pc:docMk/>
            <pc:sldMk cId="4271246246" sldId="268"/>
            <ac:grpSpMk id="34" creationId="{94030ADA-F758-4871-82A9-A900D3A1CF27}"/>
          </ac:grpSpMkLst>
        </pc:grpChg>
      </pc:sldChg>
      <pc:sldChg chg="add del">
        <pc:chgData name="Скарлат Виктор" userId="6a83a8b7404314ea" providerId="Windows Live" clId="Web-{C9B90BD6-F934-426D-88EA-DD1AAFBDB6C6}" dt="2023-07-03T07:53:59.849" v="426"/>
        <pc:sldMkLst>
          <pc:docMk/>
          <pc:sldMk cId="4254909929" sldId="269"/>
        </pc:sldMkLst>
      </pc:sldChg>
      <pc:sldMasterChg chg="del delSldLayout">
        <pc:chgData name="Скарлат Виктор" userId="6a83a8b7404314ea" providerId="Windows Live" clId="Web-{C9B90BD6-F934-426D-88EA-DD1AAFBDB6C6}" dt="2023-07-03T08:01:38.735" v="514"/>
        <pc:sldMasterMkLst>
          <pc:docMk/>
          <pc:sldMasterMk cId="542132115" sldId="2147484176"/>
        </pc:sldMasterMkLst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255268728" sldId="2147484177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1160395025" sldId="2147484178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3261184988" sldId="2147484179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2001833041" sldId="2147484180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4126932833" sldId="2147484181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90524577" sldId="2147484182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304262568" sldId="2147484183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3364419785" sldId="2147484184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2507967250" sldId="2147484185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171902319" sldId="2147484186"/>
          </pc:sldLayoutMkLst>
        </pc:sldLayoutChg>
        <pc:sldLayoutChg chg="del">
          <pc:chgData name="Скарлат Виктор" userId="6a83a8b7404314ea" providerId="Windows Live" clId="Web-{C9B90BD6-F934-426D-88EA-DD1AAFBDB6C6}" dt="2023-07-03T08:01:38.735" v="514"/>
          <pc:sldLayoutMkLst>
            <pc:docMk/>
            <pc:sldMasterMk cId="542132115" sldId="2147484176"/>
            <pc:sldLayoutMk cId="1280583642" sldId="2147484187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C9B90BD6-F934-426D-88EA-DD1AAFBDB6C6}" dt="2023-07-03T08:01:47.907" v="515"/>
        <pc:sldMasterMkLst>
          <pc:docMk/>
          <pc:sldMasterMk cId="736639160" sldId="2147484188"/>
        </pc:sldMasterMkLst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2260996479" sldId="2147484189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4227979166" sldId="2147484190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166022603" sldId="2147484191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3027977920" sldId="2147484192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2692934509" sldId="2147484193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4207828029" sldId="2147484194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1393624143" sldId="2147484195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2701687062" sldId="2147484196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3333304194" sldId="2147484197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2432285405" sldId="2147484198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1:47.907" v="515"/>
          <pc:sldLayoutMkLst>
            <pc:docMk/>
            <pc:sldMasterMk cId="736639160" sldId="2147484188"/>
            <pc:sldLayoutMk cId="3780291068" sldId="2147484199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C9B90BD6-F934-426D-88EA-DD1AAFBDB6C6}" dt="2023-07-03T08:02:01.205" v="516"/>
        <pc:sldMasterMkLst>
          <pc:docMk/>
          <pc:sldMasterMk cId="711200428" sldId="2147484200"/>
        </pc:sldMasterMkLst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2654394576" sldId="2147484201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3575033674" sldId="2147484202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2536528927" sldId="2147484203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334402641" sldId="2147484204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1116692414" sldId="2147484205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1831450811" sldId="2147484206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322626878" sldId="2147484207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1621968551" sldId="2147484208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4081058600" sldId="2147484209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1820373783" sldId="2147484210"/>
          </pc:sldLayoutMkLst>
        </pc:sldLayoutChg>
        <pc:sldLayoutChg chg="add del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711200428" sldId="2147484200"/>
            <pc:sldLayoutMk cId="1549151300" sldId="2147484211"/>
          </pc:sldLayoutMkLst>
        </pc:sldLayoutChg>
      </pc:sldMasterChg>
      <pc:sldMasterChg chg="add addSldLayout modSldLayout">
        <pc:chgData name="Скарлат Виктор" userId="6a83a8b7404314ea" providerId="Windows Live" clId="Web-{C9B90BD6-F934-426D-88EA-DD1AAFBDB6C6}" dt="2023-07-03T08:02:01.205" v="516"/>
        <pc:sldMasterMkLst>
          <pc:docMk/>
          <pc:sldMasterMk cId="2832836145" sldId="2147484212"/>
        </pc:sldMasterMkLst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901487757" sldId="2147484213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257600659" sldId="2147484214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2415562369" sldId="2147484215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1211899255" sldId="2147484216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972145007" sldId="2147484217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3814008056" sldId="2147484218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192379986" sldId="2147484219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750708355" sldId="2147484220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275576005" sldId="2147484221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1876352209" sldId="2147484222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3203130717" sldId="2147484223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2090412873" sldId="2147484224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831841028" sldId="2147484225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3080521787" sldId="2147484226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316869320" sldId="2147484227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1721726599" sldId="2147484228"/>
          </pc:sldLayoutMkLst>
        </pc:sldLayoutChg>
        <pc:sldLayoutChg chg="add mod replId">
          <pc:chgData name="Скарлат Виктор" userId="6a83a8b7404314ea" providerId="Windows Live" clId="Web-{C9B90BD6-F934-426D-88EA-DD1AAFBDB6C6}" dt="2023-07-03T08:02:01.205" v="516"/>
          <pc:sldLayoutMkLst>
            <pc:docMk/>
            <pc:sldMasterMk cId="2832836145" sldId="2147484212"/>
            <pc:sldLayoutMk cId="1011118329" sldId="2147484229"/>
          </pc:sldLayoutMkLst>
        </pc:sldLayoutChg>
      </pc:sldMasterChg>
    </pc:docChg>
  </pc:docChgLst>
  <pc:docChgLst>
    <pc:chgData name="Скарлат Виктор" userId="6a83a8b7404314ea" providerId="Windows Live" clId="Web-{3EB36F3B-B61C-4D64-859F-12BFE4CDA2A8}"/>
    <pc:docChg chg="modSld addMainMaster delMainMaster">
      <pc:chgData name="Скарлат Виктор" userId="6a83a8b7404314ea" providerId="Windows Live" clId="Web-{3EB36F3B-B61C-4D64-859F-12BFE4CDA2A8}" dt="2023-06-30T12:20:49.132" v="2"/>
      <pc:docMkLst>
        <pc:docMk/>
      </pc:docMkLst>
      <pc:sldChg chg="addSp modSp mod setBg modClrScheme chgLayout">
        <pc:chgData name="Скарлат Виктор" userId="6a83a8b7404314ea" providerId="Windows Live" clId="Web-{3EB36F3B-B61C-4D64-859F-12BFE4CDA2A8}" dt="2023-06-30T12:20:49.132" v="2"/>
        <pc:sldMkLst>
          <pc:docMk/>
          <pc:sldMk cId="1351651579" sldId="256"/>
        </pc:sldMkLst>
        <pc:spChg chg="mod ord">
          <ac:chgData name="Скарлат Виктор" userId="6a83a8b7404314ea" providerId="Windows Live" clId="Web-{3EB36F3B-B61C-4D64-859F-12BFE4CDA2A8}" dt="2023-06-30T12:20:49.132" v="2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Скарлат Виктор" userId="6a83a8b7404314ea" providerId="Windows Live" clId="Web-{3EB36F3B-B61C-4D64-859F-12BFE4CDA2A8}" dt="2023-06-30T12:20:49.132" v="2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Скарлат Виктор" userId="6a83a8b7404314ea" providerId="Windows Live" clId="Web-{3EB36F3B-B61C-4D64-859F-12BFE4CDA2A8}" dt="2023-06-30T12:20:49.132" v="2"/>
          <ac:spMkLst>
            <pc:docMk/>
            <pc:sldMk cId="1351651579" sldId="256"/>
            <ac:spMk id="8" creationId="{B26DD882-9EA6-DF4B-AF70-0C6166EA8FC9}"/>
          </ac:spMkLst>
        </pc:spChg>
        <pc:spChg chg="add">
          <ac:chgData name="Скарлат Виктор" userId="6a83a8b7404314ea" providerId="Windows Live" clId="Web-{3EB36F3B-B61C-4D64-859F-12BFE4CDA2A8}" dt="2023-06-30T12:20:49.132" v="2"/>
          <ac:spMkLst>
            <pc:docMk/>
            <pc:sldMk cId="1351651579" sldId="256"/>
            <ac:spMk id="10" creationId="{EFB2E755-2902-3512-ABBE-E472FC038976}"/>
          </ac:spMkLst>
        </pc:spChg>
        <pc:cxnChg chg="add">
          <ac:chgData name="Скарлат Виктор" userId="6a83a8b7404314ea" providerId="Windows Live" clId="Web-{3EB36F3B-B61C-4D64-859F-12BFE4CDA2A8}" dt="2023-06-30T12:20:49.132" v="2"/>
          <ac:cxnSpMkLst>
            <pc:docMk/>
            <pc:sldMk cId="1351651579" sldId="256"/>
            <ac:cxnSpMk id="12" creationId="{5D6A2EB7-6350-58C2-B619-F0C3C0C06C08}"/>
          </ac:cxnSpMkLst>
        </pc:cxnChg>
      </pc:sldChg>
      <pc:sldMasterChg chg="del delSldLayout">
        <pc:chgData name="Скарлат Виктор" userId="6a83a8b7404314ea" providerId="Windows Live" clId="Web-{3EB36F3B-B61C-4D64-859F-12BFE4CDA2A8}" dt="2023-06-30T12:19:47.521" v="0"/>
        <pc:sldMasterMkLst>
          <pc:docMk/>
          <pc:sldMasterMk cId="3154979492" sldId="2147483648"/>
        </pc:sldMasterMkLst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Скарлат Виктор" userId="6a83a8b7404314ea" providerId="Windows Live" clId="Web-{3EB36F3B-B61C-4D64-859F-12BFE4CDA2A8}" dt="2023-06-30T12:19:47.521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3EB36F3B-B61C-4D64-859F-12BFE4CDA2A8}" dt="2023-06-30T12:19:50.974" v="1"/>
        <pc:sldMasterMkLst>
          <pc:docMk/>
          <pc:sldMasterMk cId="2521160605" sldId="2147483660"/>
        </pc:sldMasterMkLst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1989122876" sldId="2147483661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1963174921" sldId="2147483662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3222706240" sldId="2147483663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3146050943" sldId="2147483664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1914509694" sldId="2147483665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1092528845" sldId="2147483666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3310076796" sldId="2147483667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582660194" sldId="2147483668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744436227" sldId="2147483669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3965706321" sldId="2147483670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19:50.974" v="1"/>
          <pc:sldLayoutMkLst>
            <pc:docMk/>
            <pc:sldMasterMk cId="2521160605" sldId="2147483660"/>
            <pc:sldLayoutMk cId="1610483158" sldId="2147483671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3EB36F3B-B61C-4D64-859F-12BFE4CDA2A8}" dt="2023-06-30T12:20:49.132" v="2"/>
        <pc:sldMasterMkLst>
          <pc:docMk/>
          <pc:sldMasterMk cId="3706185839" sldId="2147483672"/>
        </pc:sldMasterMkLst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3549221372" sldId="2147483673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1323963341" sldId="2147483674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663838419" sldId="2147483675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3700784270" sldId="2147483676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4142644510" sldId="2147483677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2148125472" sldId="2147483678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294757902" sldId="2147483679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2543173087" sldId="2147483680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351592820" sldId="2147483681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2834864864" sldId="2147483682"/>
          </pc:sldLayoutMkLst>
        </pc:sldLayoutChg>
        <pc:sldLayoutChg chg="add del mod replI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3706185839" sldId="2147483672"/>
            <pc:sldLayoutMk cId="2464792459" sldId="2147483683"/>
          </pc:sldLayoutMkLst>
        </pc:sldLayoutChg>
      </pc:sldMasterChg>
      <pc:sldMasterChg chg="add addSldLayout">
        <pc:chgData name="Скарлат Виктор" userId="6a83a8b7404314ea" providerId="Windows Live" clId="Web-{3EB36F3B-B61C-4D64-859F-12BFE4CDA2A8}" dt="2023-06-30T12:20:49.132" v="2"/>
        <pc:sldMasterMkLst>
          <pc:docMk/>
          <pc:sldMasterMk cId="595453189" sldId="2147483775"/>
        </pc:sldMasterMkLst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8170316" sldId="2147483764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4232389483" sldId="2147483765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1174140173" sldId="2147483766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3812446518" sldId="2147483767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1357329856" sldId="2147483768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3433008662" sldId="2147483769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852231181" sldId="2147483770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1378884817" sldId="2147483771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403558454" sldId="2147483772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1680385911" sldId="2147483773"/>
          </pc:sldLayoutMkLst>
        </pc:sldLayoutChg>
        <pc:sldLayoutChg chg="add">
          <pc:chgData name="Скарлат Виктор" userId="6a83a8b7404314ea" providerId="Windows Live" clId="Web-{3EB36F3B-B61C-4D64-859F-12BFE4CDA2A8}" dt="2023-06-30T12:20:49.132" v="2"/>
          <pc:sldLayoutMkLst>
            <pc:docMk/>
            <pc:sldMasterMk cId="595453189" sldId="2147483775"/>
            <pc:sldLayoutMk cId="2056041511" sldId="2147483774"/>
          </pc:sldLayoutMkLst>
        </pc:sldLayoutChg>
      </pc:sldMasterChg>
    </pc:docChg>
  </pc:docChgLst>
  <pc:docChgLst>
    <pc:chgData name="Скарлат Виктор" userId="6a83a8b7404314ea" providerId="Windows Live" clId="Web-{ACDADA32-7294-4D43-AE08-306D92A67087}"/>
    <pc:docChg chg="modSld">
      <pc:chgData name="Скарлат Виктор" userId="6a83a8b7404314ea" providerId="Windows Live" clId="Web-{ACDADA32-7294-4D43-AE08-306D92A67087}" dt="2023-07-12T03:31:37.210" v="380" actId="14100"/>
      <pc:docMkLst>
        <pc:docMk/>
      </pc:docMkLst>
      <pc:sldChg chg="modSp">
        <pc:chgData name="Скарлат Виктор" userId="6a83a8b7404314ea" providerId="Windows Live" clId="Web-{ACDADA32-7294-4D43-AE08-306D92A67087}" dt="2023-07-12T03:09:44.813" v="164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ACDADA32-7294-4D43-AE08-306D92A67087}" dt="2023-07-12T03:09:44.813" v="164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modSp">
        <pc:chgData name="Скарлат Виктор" userId="6a83a8b7404314ea" providerId="Windows Live" clId="Web-{ACDADA32-7294-4D43-AE08-306D92A67087}" dt="2023-07-12T03:12:21.739" v="179" actId="1076"/>
        <pc:sldMkLst>
          <pc:docMk/>
          <pc:sldMk cId="400494354" sldId="259"/>
        </pc:sldMkLst>
        <pc:spChg chg="mod">
          <ac:chgData name="Скарлат Виктор" userId="6a83a8b7404314ea" providerId="Windows Live" clId="Web-{ACDADA32-7294-4D43-AE08-306D92A67087}" dt="2023-07-12T03:12:21.739" v="179" actId="1076"/>
          <ac:spMkLst>
            <pc:docMk/>
            <pc:sldMk cId="400494354" sldId="259"/>
            <ac:spMk id="4" creationId="{59A6E2FB-591C-A32D-C0BD-F6FEE35C544F}"/>
          </ac:spMkLst>
        </pc:spChg>
      </pc:sldChg>
      <pc:sldChg chg="modSp">
        <pc:chgData name="Скарлат Виктор" userId="6a83a8b7404314ea" providerId="Windows Live" clId="Web-{ACDADA32-7294-4D43-AE08-306D92A67087}" dt="2023-07-12T03:11:27.863" v="178" actId="1076"/>
        <pc:sldMkLst>
          <pc:docMk/>
          <pc:sldMk cId="1094105371" sldId="260"/>
        </pc:sldMkLst>
        <pc:spChg chg="mod">
          <ac:chgData name="Скарлат Виктор" userId="6a83a8b7404314ea" providerId="Windows Live" clId="Web-{ACDADA32-7294-4D43-AE08-306D92A67087}" dt="2023-07-12T03:11:15.159" v="173" actId="1076"/>
          <ac:spMkLst>
            <pc:docMk/>
            <pc:sldMk cId="1094105371" sldId="260"/>
            <ac:spMk id="5" creationId="{B446BB3F-2D3A-EBD5-8DFC-852BFD146DDD}"/>
          </ac:spMkLst>
        </pc:spChg>
        <pc:spChg chg="mod">
          <ac:chgData name="Скарлат Виктор" userId="6a83a8b7404314ea" providerId="Windows Live" clId="Web-{ACDADA32-7294-4D43-AE08-306D92A67087}" dt="2023-07-12T03:11:17.628" v="174" actId="1076"/>
          <ac:spMkLst>
            <pc:docMk/>
            <pc:sldMk cId="1094105371" sldId="260"/>
            <ac:spMk id="12" creationId="{83AE3477-A0E8-C9A5-E1B0-B12237EFE878}"/>
          </ac:spMkLst>
        </pc:spChg>
        <pc:spChg chg="mod">
          <ac:chgData name="Скарлат Виктор" userId="6a83a8b7404314ea" providerId="Windows Live" clId="Web-{ACDADA32-7294-4D43-AE08-306D92A67087}" dt="2023-07-12T03:11:25.378" v="177" actId="1076"/>
          <ac:spMkLst>
            <pc:docMk/>
            <pc:sldMk cId="1094105371" sldId="260"/>
            <ac:spMk id="17" creationId="{EDFE85DB-C002-72E6-3981-83B24DC8C855}"/>
          </ac:spMkLst>
        </pc:spChg>
        <pc:spChg chg="mod">
          <ac:chgData name="Скарлат Виктор" userId="6a83a8b7404314ea" providerId="Windows Live" clId="Web-{ACDADA32-7294-4D43-AE08-306D92A67087}" dt="2023-07-12T03:11:27.863" v="178" actId="1076"/>
          <ac:spMkLst>
            <pc:docMk/>
            <pc:sldMk cId="1094105371" sldId="260"/>
            <ac:spMk id="18" creationId="{93A3BE36-DB70-9CBA-375C-13A10B52E703}"/>
          </ac:spMkLst>
        </pc:spChg>
      </pc:sldChg>
      <pc:sldChg chg="modSp">
        <pc:chgData name="Скарлат Виктор" userId="6a83a8b7404314ea" providerId="Windows Live" clId="Web-{ACDADA32-7294-4D43-AE08-306D92A67087}" dt="2023-07-12T03:19:22.501" v="235" actId="20577"/>
        <pc:sldMkLst>
          <pc:docMk/>
          <pc:sldMk cId="3559435564" sldId="264"/>
        </pc:sldMkLst>
        <pc:spChg chg="mod">
          <ac:chgData name="Скарлат Виктор" userId="6a83a8b7404314ea" providerId="Windows Live" clId="Web-{ACDADA32-7294-4D43-AE08-306D92A67087}" dt="2023-07-12T03:19:22.501" v="235" actId="20577"/>
          <ac:spMkLst>
            <pc:docMk/>
            <pc:sldMk cId="3559435564" sldId="264"/>
            <ac:spMk id="4" creationId="{7A438BE7-B4FB-BDF5-F124-8CBD93E07EC2}"/>
          </ac:spMkLst>
        </pc:spChg>
      </pc:sldChg>
      <pc:sldChg chg="modSp">
        <pc:chgData name="Скарлат Виктор" userId="6a83a8b7404314ea" providerId="Windows Live" clId="Web-{ACDADA32-7294-4D43-AE08-306D92A67087}" dt="2023-07-12T03:31:37.210" v="380" actId="14100"/>
        <pc:sldMkLst>
          <pc:docMk/>
          <pc:sldMk cId="3104422800" sldId="266"/>
        </pc:sldMkLst>
        <pc:spChg chg="mod">
          <ac:chgData name="Скарлат Виктор" userId="6a83a8b7404314ea" providerId="Windows Live" clId="Web-{ACDADA32-7294-4D43-AE08-306D92A67087}" dt="2023-07-12T03:23:45.306" v="292" actId="14100"/>
          <ac:spMkLst>
            <pc:docMk/>
            <pc:sldMk cId="3104422800" sldId="266"/>
            <ac:spMk id="2" creationId="{00B9E9A6-226D-9EA1-2958-4FB79DC7EE10}"/>
          </ac:spMkLst>
        </pc:spChg>
        <pc:spChg chg="mod">
          <ac:chgData name="Скарлат Виктор" userId="6a83a8b7404314ea" providerId="Windows Live" clId="Web-{ACDADA32-7294-4D43-AE08-306D92A67087}" dt="2023-07-12T03:30:43.490" v="378"/>
          <ac:spMkLst>
            <pc:docMk/>
            <pc:sldMk cId="3104422800" sldId="266"/>
            <ac:spMk id="3" creationId="{45E12494-5FDF-B052-CFC4-56129F966E46}"/>
          </ac:spMkLst>
        </pc:spChg>
        <pc:spChg chg="mod">
          <ac:chgData name="Скарлат Виктор" userId="6a83a8b7404314ea" providerId="Windows Live" clId="Web-{ACDADA32-7294-4D43-AE08-306D92A67087}" dt="2023-07-12T03:31:37.210" v="380" actId="14100"/>
          <ac:spMkLst>
            <pc:docMk/>
            <pc:sldMk cId="3104422800" sldId="266"/>
            <ac:spMk id="4" creationId="{D3F29AE8-D63F-7316-6A76-528B37880AFB}"/>
          </ac:spMkLst>
        </pc:spChg>
      </pc:sldChg>
    </pc:docChg>
  </pc:docChgLst>
  <pc:docChgLst>
    <pc:chgData name="Скарлат Виктор" userId="6a83a8b7404314ea" providerId="Windows Live" clId="Web-{3D2C6EDA-E1DD-4314-AD2D-1C4B9C38B959}"/>
    <pc:docChg chg="modSld">
      <pc:chgData name="Скарлат Виктор" userId="6a83a8b7404314ea" providerId="Windows Live" clId="Web-{3D2C6EDA-E1DD-4314-AD2D-1C4B9C38B959}" dt="2023-07-10T05:03:41.666" v="54" actId="20577"/>
      <pc:docMkLst>
        <pc:docMk/>
      </pc:docMkLst>
      <pc:sldChg chg="addSp modSp">
        <pc:chgData name="Скарлат Виктор" userId="6a83a8b7404314ea" providerId="Windows Live" clId="Web-{3D2C6EDA-E1DD-4314-AD2D-1C4B9C38B959}" dt="2023-07-10T05:03:41.666" v="54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3D2C6EDA-E1DD-4314-AD2D-1C4B9C38B959}" dt="2023-07-10T05:00:50.114" v="16" actId="1076"/>
          <ac:spMkLst>
            <pc:docMk/>
            <pc:sldMk cId="1094105371" sldId="260"/>
            <ac:spMk id="4" creationId="{DF577823-21C0-26AC-F3E5-2763290F0255}"/>
          </ac:spMkLst>
        </pc:spChg>
        <pc:spChg chg="mod">
          <ac:chgData name="Скарлат Виктор" userId="6a83a8b7404314ea" providerId="Windows Live" clId="Web-{3D2C6EDA-E1DD-4314-AD2D-1C4B9C38B959}" dt="2023-07-10T05:00:55.130" v="17" actId="1076"/>
          <ac:spMkLst>
            <pc:docMk/>
            <pc:sldMk cId="1094105371" sldId="260"/>
            <ac:spMk id="5" creationId="{B446BB3F-2D3A-EBD5-8DFC-852BFD146DDD}"/>
          </ac:spMkLst>
        </pc:spChg>
        <pc:spChg chg="mod">
          <ac:chgData name="Скарлат Виктор" userId="6a83a8b7404314ea" providerId="Windows Live" clId="Web-{3D2C6EDA-E1DD-4314-AD2D-1C4B9C38B959}" dt="2023-07-10T05:01:16.349" v="23" actId="20577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3D2C6EDA-E1DD-4314-AD2D-1C4B9C38B959}" dt="2023-07-10T05:01:31.225" v="27" actId="20577"/>
          <ac:spMkLst>
            <pc:docMk/>
            <pc:sldMk cId="1094105371" sldId="260"/>
            <ac:spMk id="8" creationId="{9806BE3D-30F4-47B9-C7FE-37A09AE0C5CA}"/>
          </ac:spMkLst>
        </pc:spChg>
        <pc:spChg chg="mod">
          <ac:chgData name="Скарлат Виктор" userId="6a83a8b7404314ea" providerId="Windows Live" clId="Web-{3D2C6EDA-E1DD-4314-AD2D-1C4B9C38B959}" dt="2023-07-10T05:00:03.066" v="1" actId="20577"/>
          <ac:spMkLst>
            <pc:docMk/>
            <pc:sldMk cId="1094105371" sldId="260"/>
            <ac:spMk id="10" creationId="{BD036E31-B633-FDE2-A194-7755CCA8BBFA}"/>
          </ac:spMkLst>
        </pc:spChg>
        <pc:spChg chg="mod">
          <ac:chgData name="Скарлат Виктор" userId="6a83a8b7404314ea" providerId="Windows Live" clId="Web-{3D2C6EDA-E1DD-4314-AD2D-1C4B9C38B959}" dt="2023-07-10T05:00:57.958" v="18" actId="1076"/>
          <ac:spMkLst>
            <pc:docMk/>
            <pc:sldMk cId="1094105371" sldId="260"/>
            <ac:spMk id="12" creationId="{83AE3477-A0E8-C9A5-E1B0-B12237EFE878}"/>
          </ac:spMkLst>
        </pc:spChg>
        <pc:spChg chg="mod">
          <ac:chgData name="Скарлат Виктор" userId="6a83a8b7404314ea" providerId="Windows Live" clId="Web-{3D2C6EDA-E1DD-4314-AD2D-1C4B9C38B959}" dt="2023-07-10T05:01:40.038" v="29" actId="20577"/>
          <ac:spMkLst>
            <pc:docMk/>
            <pc:sldMk cId="1094105371" sldId="260"/>
            <ac:spMk id="15" creationId="{3A68A64B-8826-B7A0-4F27-CAA42224E8E0}"/>
          </ac:spMkLst>
        </pc:spChg>
        <pc:spChg chg="mod">
          <ac:chgData name="Скарлат Виктор" userId="6a83a8b7404314ea" providerId="Windows Live" clId="Web-{3D2C6EDA-E1DD-4314-AD2D-1C4B9C38B959}" dt="2023-07-10T05:01:21.193" v="24" actId="20577"/>
          <ac:spMkLst>
            <pc:docMk/>
            <pc:sldMk cId="1094105371" sldId="260"/>
            <ac:spMk id="16" creationId="{6BF4ED6D-ACCB-E31B-0622-77AC468A4F8C}"/>
          </ac:spMkLst>
        </pc:spChg>
        <pc:spChg chg="add mod">
          <ac:chgData name="Скарлат Виктор" userId="6a83a8b7404314ea" providerId="Windows Live" clId="Web-{3D2C6EDA-E1DD-4314-AD2D-1C4B9C38B959}" dt="2023-07-10T05:03:41.666" v="54" actId="20577"/>
          <ac:spMkLst>
            <pc:docMk/>
            <pc:sldMk cId="1094105371" sldId="260"/>
            <ac:spMk id="17" creationId="{EDFE85DB-C002-72E6-3981-83B24DC8C855}"/>
          </ac:spMkLst>
        </pc:spChg>
        <pc:spChg chg="mod">
          <ac:chgData name="Скарлат Виктор" userId="6a83a8b7404314ea" providerId="Windows Live" clId="Web-{3D2C6EDA-E1DD-4314-AD2D-1C4B9C38B959}" dt="2023-07-10T05:01:01.755" v="19" actId="1076"/>
          <ac:spMkLst>
            <pc:docMk/>
            <pc:sldMk cId="1094105371" sldId="260"/>
            <ac:spMk id="18" creationId="{93A3BE36-DB70-9CBA-375C-13A10B52E703}"/>
          </ac:spMkLst>
        </pc:spChg>
      </pc:sldChg>
    </pc:docChg>
  </pc:docChgLst>
  <pc:docChgLst>
    <pc:chgData name="Скарлат Виктор" userId="6a83a8b7404314ea" providerId="Windows Live" clId="Web-{F453825F-CBC1-4914-8222-8E8790069274}"/>
    <pc:docChg chg="modSld">
      <pc:chgData name="Скарлат Виктор" userId="6a83a8b7404314ea" providerId="Windows Live" clId="Web-{F453825F-CBC1-4914-8222-8E8790069274}" dt="2023-07-06T04:10:34.931" v="134" actId="14100"/>
      <pc:docMkLst>
        <pc:docMk/>
      </pc:docMkLst>
      <pc:sldChg chg="addSp delSp modSp">
        <pc:chgData name="Скарлат Виктор" userId="6a83a8b7404314ea" providerId="Windows Live" clId="Web-{F453825F-CBC1-4914-8222-8E8790069274}" dt="2023-07-06T03:53:12.294" v="45" actId="1076"/>
        <pc:sldMkLst>
          <pc:docMk/>
          <pc:sldMk cId="853585794" sldId="261"/>
        </pc:sldMkLst>
        <pc:spChg chg="mod">
          <ac:chgData name="Скарлат Виктор" userId="6a83a8b7404314ea" providerId="Windows Live" clId="Web-{F453825F-CBC1-4914-8222-8E8790069274}" dt="2023-07-06T03:53:12.294" v="45" actId="1076"/>
          <ac:spMkLst>
            <pc:docMk/>
            <pc:sldMk cId="853585794" sldId="261"/>
            <ac:spMk id="6" creationId="{10FA43E4-95D3-8ABF-2460-725A73CA43C2}"/>
          </ac:spMkLst>
        </pc:spChg>
        <pc:picChg chg="del">
          <ac:chgData name="Скарлат Виктор" userId="6a83a8b7404314ea" providerId="Windows Live" clId="Web-{F453825F-CBC1-4914-8222-8E8790069274}" dt="2023-07-06T03:51:47.666" v="38"/>
          <ac:picMkLst>
            <pc:docMk/>
            <pc:sldMk cId="853585794" sldId="261"/>
            <ac:picMk id="3" creationId="{B5D8AFFF-344E-B14D-D77B-EADC4400E1EA}"/>
          </ac:picMkLst>
        </pc:picChg>
        <pc:picChg chg="add mod">
          <ac:chgData name="Скарлат Виктор" userId="6a83a8b7404314ea" providerId="Windows Live" clId="Web-{F453825F-CBC1-4914-8222-8E8790069274}" dt="2023-07-06T03:53:05.919" v="44" actId="14100"/>
          <ac:picMkLst>
            <pc:docMk/>
            <pc:sldMk cId="853585794" sldId="261"/>
            <ac:picMk id="5" creationId="{8C2CF7A0-88EB-6326-2EFD-E2FDC1968E8D}"/>
          </ac:picMkLst>
        </pc:picChg>
      </pc:sldChg>
      <pc:sldChg chg="addSp delSp modSp">
        <pc:chgData name="Скарлат Виктор" userId="6a83a8b7404314ea" providerId="Windows Live" clId="Web-{F453825F-CBC1-4914-8222-8E8790069274}" dt="2023-07-06T04:10:34.931" v="134" actId="14100"/>
        <pc:sldMkLst>
          <pc:docMk/>
          <pc:sldMk cId="998683622" sldId="265"/>
        </pc:sldMkLst>
        <pc:spChg chg="mod ord">
          <ac:chgData name="Скарлат Виктор" userId="6a83a8b7404314ea" providerId="Windows Live" clId="Web-{F453825F-CBC1-4914-8222-8E8790069274}" dt="2023-07-06T04:10:06.430" v="131" actId="1076"/>
          <ac:spMkLst>
            <pc:docMk/>
            <pc:sldMk cId="998683622" sldId="265"/>
            <ac:spMk id="2" creationId="{CEAED09D-E52B-BCAD-ACA9-05B04BB63053}"/>
          </ac:spMkLst>
        </pc:spChg>
        <pc:spChg chg="mod ord">
          <ac:chgData name="Скарлат Виктор" userId="6a83a8b7404314ea" providerId="Windows Live" clId="Web-{F453825F-CBC1-4914-8222-8E8790069274}" dt="2023-07-06T04:04:30.474" v="126" actId="1076"/>
          <ac:spMkLst>
            <pc:docMk/>
            <pc:sldMk cId="998683622" sldId="265"/>
            <ac:spMk id="4" creationId="{42EB2020-2AA1-C863-A783-E83F63FBE7AD}"/>
          </ac:spMkLst>
        </pc:spChg>
        <pc:spChg chg="mod ord">
          <ac:chgData name="Скарлат Виктор" userId="6a83a8b7404314ea" providerId="Windows Live" clId="Web-{F453825F-CBC1-4914-8222-8E8790069274}" dt="2023-07-06T04:10:27.337" v="133" actId="20577"/>
          <ac:spMkLst>
            <pc:docMk/>
            <pc:sldMk cId="998683622" sldId="265"/>
            <ac:spMk id="5" creationId="{1FC2BAC6-DD58-443F-08E0-85DFA6A8EDB0}"/>
          </ac:spMkLst>
        </pc:spChg>
        <pc:spChg chg="mod ord">
          <ac:chgData name="Скарлат Виктор" userId="6a83a8b7404314ea" providerId="Windows Live" clId="Web-{F453825F-CBC1-4914-8222-8E8790069274}" dt="2023-07-06T04:10:00.008" v="130" actId="1076"/>
          <ac:spMkLst>
            <pc:docMk/>
            <pc:sldMk cId="998683622" sldId="265"/>
            <ac:spMk id="6" creationId="{C5EAA142-1216-51A8-519D-7D8AB7517C66}"/>
          </ac:spMkLst>
        </pc:spChg>
        <pc:picChg chg="del">
          <ac:chgData name="Скарлат Виктор" userId="6a83a8b7404314ea" providerId="Windows Live" clId="Web-{F453825F-CBC1-4914-8222-8E8790069274}" dt="2023-07-06T03:46:17.593" v="27"/>
          <ac:picMkLst>
            <pc:docMk/>
            <pc:sldMk cId="998683622" sldId="265"/>
            <ac:picMk id="3" creationId="{5FD2E592-8B42-72E8-E22B-6AD6EA410B32}"/>
          </ac:picMkLst>
        </pc:picChg>
        <pc:picChg chg="add mod ord">
          <ac:chgData name="Скарлат Виктор" userId="6a83a8b7404314ea" providerId="Windows Live" clId="Web-{F453825F-CBC1-4914-8222-8E8790069274}" dt="2023-07-06T04:10:34.931" v="134" actId="14100"/>
          <ac:picMkLst>
            <pc:docMk/>
            <pc:sldMk cId="998683622" sldId="265"/>
            <ac:picMk id="7" creationId="{BAABCE4E-1472-C112-BC36-DEB1F420F04F}"/>
          </ac:picMkLst>
        </pc:picChg>
      </pc:sldChg>
      <pc:sldChg chg="modSp">
        <pc:chgData name="Скарлат Виктор" userId="6a83a8b7404314ea" providerId="Windows Live" clId="Web-{F453825F-CBC1-4914-8222-8E8790069274}" dt="2023-07-06T03:42:40.523" v="17" actId="20577"/>
        <pc:sldMkLst>
          <pc:docMk/>
          <pc:sldMk cId="3104422800" sldId="266"/>
        </pc:sldMkLst>
        <pc:spChg chg="mod">
          <ac:chgData name="Скарлат Виктор" userId="6a83a8b7404314ea" providerId="Windows Live" clId="Web-{F453825F-CBC1-4914-8222-8E8790069274}" dt="2023-07-06T03:41:31.286" v="9" actId="20577"/>
          <ac:spMkLst>
            <pc:docMk/>
            <pc:sldMk cId="3104422800" sldId="266"/>
            <ac:spMk id="2" creationId="{00B9E9A6-226D-9EA1-2958-4FB79DC7EE10}"/>
          </ac:spMkLst>
        </pc:spChg>
        <pc:spChg chg="mod">
          <ac:chgData name="Скарлат Виктор" userId="6a83a8b7404314ea" providerId="Windows Live" clId="Web-{F453825F-CBC1-4914-8222-8E8790069274}" dt="2023-07-06T03:42:40.523" v="17" actId="20577"/>
          <ac:spMkLst>
            <pc:docMk/>
            <pc:sldMk cId="3104422800" sldId="266"/>
            <ac:spMk id="3" creationId="{45E12494-5FDF-B052-CFC4-56129F966E46}"/>
          </ac:spMkLst>
        </pc:spChg>
        <pc:spChg chg="mod">
          <ac:chgData name="Скарлат Виктор" userId="6a83a8b7404314ea" providerId="Windows Live" clId="Web-{F453825F-CBC1-4914-8222-8E8790069274}" dt="2023-07-06T03:41:10.036" v="5" actId="14100"/>
          <ac:spMkLst>
            <pc:docMk/>
            <pc:sldMk cId="3104422800" sldId="266"/>
            <ac:spMk id="4" creationId="{D3F29AE8-D63F-7316-6A76-528B37880AFB}"/>
          </ac:spMkLst>
        </pc:spChg>
      </pc:sldChg>
    </pc:docChg>
  </pc:docChgLst>
  <pc:docChgLst>
    <pc:chgData name="Скарлат Виктор" userId="6a83a8b7404314ea" providerId="Windows Live" clId="Web-{73D5DDB0-3994-4A64-A930-D6B71E4E41C3}"/>
    <pc:docChg chg="modSld">
      <pc:chgData name="Скарлат Виктор" userId="6a83a8b7404314ea" providerId="Windows Live" clId="Web-{73D5DDB0-3994-4A64-A930-D6B71E4E41C3}" dt="2023-07-09T12:44:30.461" v="90" actId="1076"/>
      <pc:docMkLst>
        <pc:docMk/>
      </pc:docMkLst>
      <pc:sldChg chg="modSp">
        <pc:chgData name="Скарлат Виктор" userId="6a83a8b7404314ea" providerId="Windows Live" clId="Web-{73D5DDB0-3994-4A64-A930-D6B71E4E41C3}" dt="2023-07-09T12:37:08.694" v="6"/>
        <pc:sldMkLst>
          <pc:docMk/>
          <pc:sldMk cId="3904131994" sldId="257"/>
        </pc:sldMkLst>
        <pc:spChg chg="mod">
          <ac:chgData name="Скарлат Виктор" userId="6a83a8b7404314ea" providerId="Windows Live" clId="Web-{73D5DDB0-3994-4A64-A930-D6B71E4E41C3}" dt="2023-07-09T12:37:08.694" v="6"/>
          <ac:spMkLst>
            <pc:docMk/>
            <pc:sldMk cId="3904131994" sldId="257"/>
            <ac:spMk id="3" creationId="{E8F3F905-561D-2B7B-98D5-3F12365F21D6}"/>
          </ac:spMkLst>
        </pc:spChg>
      </pc:sldChg>
      <pc:sldChg chg="modSp">
        <pc:chgData name="Скарлат Виктор" userId="6a83a8b7404314ea" providerId="Windows Live" clId="Web-{73D5DDB0-3994-4A64-A930-D6B71E4E41C3}" dt="2023-07-09T12:43:41.506" v="81" actId="20577"/>
        <pc:sldMkLst>
          <pc:docMk/>
          <pc:sldMk cId="853585794" sldId="261"/>
        </pc:sldMkLst>
        <pc:spChg chg="mod">
          <ac:chgData name="Скарлат Виктор" userId="6a83a8b7404314ea" providerId="Windows Live" clId="Web-{73D5DDB0-3994-4A64-A930-D6B71E4E41C3}" dt="2023-07-09T12:43:41.506" v="81" actId="20577"/>
          <ac:spMkLst>
            <pc:docMk/>
            <pc:sldMk cId="853585794" sldId="261"/>
            <ac:spMk id="4" creationId="{7403B35C-C150-8FE1-FAE3-B07E17602077}"/>
          </ac:spMkLst>
        </pc:spChg>
      </pc:sldChg>
      <pc:sldChg chg="modSp">
        <pc:chgData name="Скарлат Виктор" userId="6a83a8b7404314ea" providerId="Windows Live" clId="Web-{73D5DDB0-3994-4A64-A930-D6B71E4E41C3}" dt="2023-07-09T12:40:52.703" v="23" actId="14100"/>
        <pc:sldMkLst>
          <pc:docMk/>
          <pc:sldMk cId="4014939147" sldId="262"/>
        </pc:sldMkLst>
        <pc:spChg chg="mod">
          <ac:chgData name="Скарлат Виктор" userId="6a83a8b7404314ea" providerId="Windows Live" clId="Web-{73D5DDB0-3994-4A64-A930-D6B71E4E41C3}" dt="2023-07-09T12:40:52.703" v="23" actId="14100"/>
          <ac:spMkLst>
            <pc:docMk/>
            <pc:sldMk cId="4014939147" sldId="262"/>
            <ac:spMk id="2" creationId="{10A94CD6-B318-FD4E-3BCB-4361A39177C9}"/>
          </ac:spMkLst>
        </pc:spChg>
        <pc:spChg chg="mod">
          <ac:chgData name="Скарлат Виктор" userId="6a83a8b7404314ea" providerId="Windows Live" clId="Web-{73D5DDB0-3994-4A64-A930-D6B71E4E41C3}" dt="2023-07-09T12:40:49.437" v="22" actId="14100"/>
          <ac:spMkLst>
            <pc:docMk/>
            <pc:sldMk cId="4014939147" sldId="262"/>
            <ac:spMk id="5" creationId="{F9D97C11-98DD-6148-42AA-C91FE9D17F28}"/>
          </ac:spMkLst>
        </pc:spChg>
      </pc:sldChg>
      <pc:sldChg chg="modSp">
        <pc:chgData name="Скарлат Виктор" userId="6a83a8b7404314ea" providerId="Windows Live" clId="Web-{73D5DDB0-3994-4A64-A930-D6B71E4E41C3}" dt="2023-07-09T12:44:30.461" v="90" actId="1076"/>
        <pc:sldMkLst>
          <pc:docMk/>
          <pc:sldMk cId="470488085" sldId="263"/>
        </pc:sldMkLst>
        <pc:spChg chg="mod">
          <ac:chgData name="Скарлат Виктор" userId="6a83a8b7404314ea" providerId="Windows Live" clId="Web-{73D5DDB0-3994-4A64-A930-D6B71E4E41C3}" dt="2023-07-09T12:44:22.602" v="88" actId="14100"/>
          <ac:spMkLst>
            <pc:docMk/>
            <pc:sldMk cId="470488085" sldId="263"/>
            <ac:spMk id="4" creationId="{09671587-95FE-65E4-C128-29E50CFF5BD9}"/>
          </ac:spMkLst>
        </pc:spChg>
        <pc:spChg chg="mod">
          <ac:chgData name="Скарлат Виктор" userId="6a83a8b7404314ea" providerId="Windows Live" clId="Web-{73D5DDB0-3994-4A64-A930-D6B71E4E41C3}" dt="2023-07-09T12:44:18.102" v="87" actId="14100"/>
          <ac:spMkLst>
            <pc:docMk/>
            <pc:sldMk cId="470488085" sldId="263"/>
            <ac:spMk id="5" creationId="{9EDEA87F-3684-E903-8C0E-9BCE39C4D290}"/>
          </ac:spMkLst>
        </pc:spChg>
        <pc:spChg chg="mod">
          <ac:chgData name="Скарлат Виктор" userId="6a83a8b7404314ea" providerId="Windows Live" clId="Web-{73D5DDB0-3994-4A64-A930-D6B71E4E41C3}" dt="2023-07-09T12:44:26.602" v="89" actId="14100"/>
          <ac:spMkLst>
            <pc:docMk/>
            <pc:sldMk cId="470488085" sldId="263"/>
            <ac:spMk id="26" creationId="{974E5B6B-5AE5-FD83-DEE0-C4B28BD83E6C}"/>
          </ac:spMkLst>
        </pc:spChg>
        <pc:spChg chg="mod">
          <ac:chgData name="Скарлат Виктор" userId="6a83a8b7404314ea" providerId="Windows Live" clId="Web-{73D5DDB0-3994-4A64-A930-D6B71E4E41C3}" dt="2023-07-09T12:43:58.726" v="83" actId="1076"/>
          <ac:spMkLst>
            <pc:docMk/>
            <pc:sldMk cId="470488085" sldId="263"/>
            <ac:spMk id="31" creationId="{9A69FE25-9857-B47C-6410-536121EA2C9F}"/>
          </ac:spMkLst>
        </pc:spChg>
        <pc:spChg chg="mod">
          <ac:chgData name="Скарлат Виктор" userId="6a83a8b7404314ea" providerId="Windows Live" clId="Web-{73D5DDB0-3994-4A64-A930-D6B71E4E41C3}" dt="2023-07-09T12:44:30.461" v="90" actId="1076"/>
          <ac:spMkLst>
            <pc:docMk/>
            <pc:sldMk cId="470488085" sldId="263"/>
            <ac:spMk id="33" creationId="{0E248ACB-89C4-7C9E-AEC0-AEB85E35A2F8}"/>
          </ac:spMkLst>
        </pc:spChg>
        <pc:spChg chg="mod">
          <ac:chgData name="Скарлат Виктор" userId="6a83a8b7404314ea" providerId="Windows Live" clId="Web-{73D5DDB0-3994-4A64-A930-D6B71E4E41C3}" dt="2023-07-09T12:44:14.508" v="86" actId="14100"/>
          <ac:spMkLst>
            <pc:docMk/>
            <pc:sldMk cId="470488085" sldId="263"/>
            <ac:spMk id="54" creationId="{772277CC-540B-9FA3-9A21-ECEC0FBD3B39}"/>
          </ac:spMkLst>
        </pc:spChg>
      </pc:sldChg>
      <pc:sldChg chg="modSp">
        <pc:chgData name="Скарлат Виктор" userId="6a83a8b7404314ea" providerId="Windows Live" clId="Web-{73D5DDB0-3994-4A64-A930-D6B71E4E41C3}" dt="2023-07-09T12:39:05.277" v="16" actId="20577"/>
        <pc:sldMkLst>
          <pc:docMk/>
          <pc:sldMk cId="4271246246" sldId="268"/>
        </pc:sldMkLst>
        <pc:spChg chg="mod">
          <ac:chgData name="Скарлат Виктор" userId="6a83a8b7404314ea" providerId="Windows Live" clId="Web-{73D5DDB0-3994-4A64-A930-D6B71E4E41C3}" dt="2023-07-09T12:39:05.277" v="16" actId="20577"/>
          <ac:spMkLst>
            <pc:docMk/>
            <pc:sldMk cId="4271246246" sldId="268"/>
            <ac:spMk id="33" creationId="{D7CDDA3D-F92F-4C57-C23E-7F45A14E2932}"/>
          </ac:spMkLst>
        </pc:spChg>
      </pc:sldChg>
    </pc:docChg>
  </pc:docChgLst>
  <pc:docChgLst>
    <pc:chgData name="Скарлат Виктор" userId="6a83a8b7404314ea" providerId="Windows Live" clId="Web-{0385F4C8-79A6-4B9A-8F79-7650A0FD1640}"/>
    <pc:docChg chg="modSld addMainMaster delMainMaster">
      <pc:chgData name="Скарлат Виктор" userId="6a83a8b7404314ea" providerId="Windows Live" clId="Web-{0385F4C8-79A6-4B9A-8F79-7650A0FD1640}" dt="2023-06-30T12:33:04.018" v="20" actId="14100"/>
      <pc:docMkLst>
        <pc:docMk/>
      </pc:docMkLst>
      <pc:sldChg chg="addSp delSp modSp mod modClrScheme delDesignElem chgLayout">
        <pc:chgData name="Скарлат Виктор" userId="6a83a8b7404314ea" providerId="Windows Live" clId="Web-{0385F4C8-79A6-4B9A-8F79-7650A0FD1640}" dt="2023-06-30T12:33:04.018" v="20" actId="14100"/>
        <pc:sldMkLst>
          <pc:docMk/>
          <pc:sldMk cId="1351651579" sldId="256"/>
        </pc:sldMkLst>
        <pc:spChg chg="mod ord">
          <ac:chgData name="Скарлат Виктор" userId="6a83a8b7404314ea" providerId="Windows Live" clId="Web-{0385F4C8-79A6-4B9A-8F79-7650A0FD1640}" dt="2023-06-30T12:31:18.921" v="14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Скарлат Виктор" userId="6a83a8b7404314ea" providerId="Windows Live" clId="Web-{0385F4C8-79A6-4B9A-8F79-7650A0FD1640}" dt="2023-06-30T12:31:18.921" v="14"/>
          <ac:spMkLst>
            <pc:docMk/>
            <pc:sldMk cId="1351651579" sldId="256"/>
            <ac:spMk id="3" creationId="{00000000-0000-0000-0000-000000000000}"/>
          </ac:spMkLst>
        </pc:spChg>
        <pc:spChg chg="add del mod">
          <ac:chgData name="Скарлат Виктор" userId="6a83a8b7404314ea" providerId="Windows Live" clId="Web-{0385F4C8-79A6-4B9A-8F79-7650A0FD1640}" dt="2023-06-30T12:30:27.060" v="9"/>
          <ac:spMkLst>
            <pc:docMk/>
            <pc:sldMk cId="1351651579" sldId="256"/>
            <ac:spMk id="6" creationId="{4240F74B-9577-9CA6-0FAB-5C5071036838}"/>
          </ac:spMkLst>
        </pc:spChg>
        <pc:spChg chg="del">
          <ac:chgData name="Скарлат Виктор" userId="6a83a8b7404314ea" providerId="Windows Live" clId="Web-{0385F4C8-79A6-4B9A-8F79-7650A0FD1640}" dt="2023-06-30T12:30:35.873" v="10"/>
          <ac:spMkLst>
            <pc:docMk/>
            <pc:sldMk cId="1351651579" sldId="256"/>
            <ac:spMk id="8" creationId="{B26DD882-9EA6-DF4B-AF70-0C6166EA8FC9}"/>
          </ac:spMkLst>
        </pc:spChg>
        <pc:spChg chg="del">
          <ac:chgData name="Скарлат Виктор" userId="6a83a8b7404314ea" providerId="Windows Live" clId="Web-{0385F4C8-79A6-4B9A-8F79-7650A0FD1640}" dt="2023-06-30T12:30:35.873" v="10"/>
          <ac:spMkLst>
            <pc:docMk/>
            <pc:sldMk cId="1351651579" sldId="256"/>
            <ac:spMk id="10" creationId="{EFB2E755-2902-3512-ABBE-E472FC038976}"/>
          </ac:spMkLst>
        </pc:spChg>
        <pc:picChg chg="add mod">
          <ac:chgData name="Скарлат Виктор" userId="6a83a8b7404314ea" providerId="Windows Live" clId="Web-{0385F4C8-79A6-4B9A-8F79-7650A0FD1640}" dt="2023-06-30T12:33:04.018" v="20" actId="14100"/>
          <ac:picMkLst>
            <pc:docMk/>
            <pc:sldMk cId="1351651579" sldId="256"/>
            <ac:picMk id="7" creationId="{B90866B1-FBF5-83B3-6B72-12857C63897B}"/>
          </ac:picMkLst>
        </pc:picChg>
        <pc:inkChg chg="add del">
          <ac:chgData name="Скарлат Виктор" userId="6a83a8b7404314ea" providerId="Windows Live" clId="Web-{0385F4C8-79A6-4B9A-8F79-7650A0FD1640}" dt="2023-06-30T12:29:29.199" v="1"/>
          <ac:inkMkLst>
            <pc:docMk/>
            <pc:sldMk cId="1351651579" sldId="256"/>
            <ac:inkMk id="4" creationId="{DBE81968-6354-0DC6-3CEF-972745F9E856}"/>
          </ac:inkMkLst>
        </pc:inkChg>
        <pc:inkChg chg="add del">
          <ac:chgData name="Скарлат Виктор" userId="6a83a8b7404314ea" providerId="Windows Live" clId="Web-{0385F4C8-79A6-4B9A-8F79-7650A0FD1640}" dt="2023-06-30T12:29:43.465" v="3"/>
          <ac:inkMkLst>
            <pc:docMk/>
            <pc:sldMk cId="1351651579" sldId="256"/>
            <ac:inkMk id="5" creationId="{FB3C03D6-0DC3-8590-68E3-0E59E5A5739A}"/>
          </ac:inkMkLst>
        </pc:inkChg>
        <pc:cxnChg chg="del">
          <ac:chgData name="Скарлат Виктор" userId="6a83a8b7404314ea" providerId="Windows Live" clId="Web-{0385F4C8-79A6-4B9A-8F79-7650A0FD1640}" dt="2023-06-30T12:30:35.873" v="10"/>
          <ac:cxnSpMkLst>
            <pc:docMk/>
            <pc:sldMk cId="1351651579" sldId="256"/>
            <ac:cxnSpMk id="12" creationId="{5D6A2EB7-6350-58C2-B619-F0C3C0C06C08}"/>
          </ac:cxnSpMkLst>
        </pc:cxnChg>
      </pc:sldChg>
      <pc:sldMasterChg chg="del delSldLayout">
        <pc:chgData name="Скарлат Виктор" userId="6a83a8b7404314ea" providerId="Windows Live" clId="Web-{0385F4C8-79A6-4B9A-8F79-7650A0FD1640}" dt="2023-06-30T12:30:35.873" v="10"/>
        <pc:sldMasterMkLst>
          <pc:docMk/>
          <pc:sldMasterMk cId="595453189" sldId="2147483775"/>
        </pc:sldMasterMkLst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8170316" sldId="2147483764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4232389483" sldId="2147483765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1174140173" sldId="2147483766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3812446518" sldId="2147483767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1357329856" sldId="2147483768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3433008662" sldId="2147483769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852231181" sldId="2147483770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1378884817" sldId="2147483771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403558454" sldId="2147483772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1680385911" sldId="2147483773"/>
          </pc:sldLayoutMkLst>
        </pc:sldLayoutChg>
        <pc:sldLayoutChg chg="del">
          <pc:chgData name="Скарлат Виктор" userId="6a83a8b7404314ea" providerId="Windows Live" clId="Web-{0385F4C8-79A6-4B9A-8F79-7650A0FD1640}" dt="2023-06-30T12:30:35.873" v="10"/>
          <pc:sldLayoutMkLst>
            <pc:docMk/>
            <pc:sldMasterMk cId="595453189" sldId="2147483775"/>
            <pc:sldLayoutMk cId="2056041511" sldId="2147483774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0385F4C8-79A6-4B9A-8F79-7650A0FD1640}" dt="2023-06-30T12:30:59.390" v="11"/>
        <pc:sldMasterMkLst>
          <pc:docMk/>
          <pc:sldMasterMk cId="1424841404" sldId="2147483776"/>
        </pc:sldMasterMkLst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2881343932" sldId="2147483777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1426250123" sldId="2147483778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2694952278" sldId="2147483779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4274481126" sldId="2147483780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726316144" sldId="2147483781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4235908095" sldId="2147483782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1030229674" sldId="2147483783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3923359444" sldId="2147483784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228456496" sldId="2147483785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1761670431" sldId="2147483786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7768296" sldId="2147483787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99700493" sldId="2147483788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2621294326" sldId="2147483789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2562653312" sldId="2147483790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1427011676" sldId="2147483791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4125344972" sldId="2147483792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0:59.390" v="11"/>
          <pc:sldLayoutMkLst>
            <pc:docMk/>
            <pc:sldMasterMk cId="1424841404" sldId="2147483776"/>
            <pc:sldLayoutMk cId="456577459" sldId="2147483793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0385F4C8-79A6-4B9A-8F79-7650A0FD1640}" dt="2023-06-30T12:31:07.405" v="12"/>
        <pc:sldMasterMkLst>
          <pc:docMk/>
          <pc:sldMasterMk cId="2506502693" sldId="2147483794"/>
        </pc:sldMasterMkLst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3143226241" sldId="2147483795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3413891674" sldId="2147483796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2318287060" sldId="2147483797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2954429662" sldId="2147483798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4209373876" sldId="2147483799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954732374" sldId="2147483800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1597510180" sldId="2147483801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270265329" sldId="2147483802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2829474882" sldId="2147483803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3454391612" sldId="2147483804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07.405" v="12"/>
          <pc:sldLayoutMkLst>
            <pc:docMk/>
            <pc:sldMasterMk cId="2506502693" sldId="2147483794"/>
            <pc:sldLayoutMk cId="2690449335" sldId="2147483805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0385F4C8-79A6-4B9A-8F79-7650A0FD1640}" dt="2023-06-30T12:31:14.124" v="13"/>
        <pc:sldMasterMkLst>
          <pc:docMk/>
          <pc:sldMasterMk cId="338791524" sldId="2147483806"/>
        </pc:sldMasterMkLst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3148382670" sldId="2147483807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1736852712" sldId="2147483808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1874108221" sldId="2147483809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466094610" sldId="2147483810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2723609073" sldId="2147483811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205424825" sldId="2147483812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3792178965" sldId="2147483813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4072283604" sldId="2147483814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368466712" sldId="2147483815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1850923898" sldId="2147483816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4.124" v="13"/>
          <pc:sldLayoutMkLst>
            <pc:docMk/>
            <pc:sldMasterMk cId="338791524" sldId="2147483806"/>
            <pc:sldLayoutMk cId="3187907528" sldId="2147483817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0385F4C8-79A6-4B9A-8F79-7650A0FD1640}" dt="2023-06-30T12:31:18.921" v="14"/>
        <pc:sldMasterMkLst>
          <pc:docMk/>
          <pc:sldMasterMk cId="2960301149" sldId="2147483818"/>
        </pc:sldMasterMkLst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2872206270" sldId="2147483819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2680263411" sldId="2147483820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2608167889" sldId="2147483821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3925806759" sldId="2147483822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60093280" sldId="2147483823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2589457158" sldId="2147483824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2644894224" sldId="2147483825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508905315" sldId="2147483826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3620559951" sldId="2147483827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3670513005" sldId="2147483828"/>
          </pc:sldLayoutMkLst>
        </pc:sldLayoutChg>
        <pc:sldLayoutChg chg="add del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2960301149" sldId="2147483818"/>
            <pc:sldLayoutMk cId="3241568694" sldId="2147483829"/>
          </pc:sldLayoutMkLst>
        </pc:sldLayoutChg>
      </pc:sldMasterChg>
      <pc:sldMasterChg chg="add addSldLayout modSldLayout">
        <pc:chgData name="Скарлат Виктор" userId="6a83a8b7404314ea" providerId="Windows Live" clId="Web-{0385F4C8-79A6-4B9A-8F79-7650A0FD1640}" dt="2023-06-30T12:31:18.921" v="14"/>
        <pc:sldMasterMkLst>
          <pc:docMk/>
          <pc:sldMasterMk cId="1187383812" sldId="2147483830"/>
        </pc:sldMasterMkLst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3277735430" sldId="2147483831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1078642756" sldId="2147483832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3918985544" sldId="2147483833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3230450874" sldId="2147483834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4189869353" sldId="2147483835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613678630" sldId="2147483836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2645781334" sldId="2147483837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1117380347" sldId="2147483838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2151762765" sldId="2147483839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751497117" sldId="2147483840"/>
          </pc:sldLayoutMkLst>
        </pc:sldLayoutChg>
        <pc:sldLayoutChg chg="add mod replId">
          <pc:chgData name="Скарлат Виктор" userId="6a83a8b7404314ea" providerId="Windows Live" clId="Web-{0385F4C8-79A6-4B9A-8F79-7650A0FD1640}" dt="2023-06-30T12:31:18.921" v="14"/>
          <pc:sldLayoutMkLst>
            <pc:docMk/>
            <pc:sldMasterMk cId="1187383812" sldId="2147483830"/>
            <pc:sldLayoutMk cId="3932479500" sldId="2147483841"/>
          </pc:sldLayoutMkLst>
        </pc:sldLayoutChg>
      </pc:sldMasterChg>
    </pc:docChg>
  </pc:docChgLst>
  <pc:docChgLst>
    <pc:chgData name="Скарлат Виктор" userId="6a83a8b7404314ea" providerId="Windows Live" clId="Web-{2CE31C95-848A-4109-9B6F-92E091D82C51}"/>
    <pc:docChg chg="modSld">
      <pc:chgData name="Скарлат Виктор" userId="6a83a8b7404314ea" providerId="Windows Live" clId="Web-{2CE31C95-848A-4109-9B6F-92E091D82C51}" dt="2023-07-09T03:17:28.454" v="1" actId="20577"/>
      <pc:docMkLst>
        <pc:docMk/>
      </pc:docMkLst>
      <pc:sldChg chg="modSp">
        <pc:chgData name="Скарлат Виктор" userId="6a83a8b7404314ea" providerId="Windows Live" clId="Web-{2CE31C95-848A-4109-9B6F-92E091D82C51}" dt="2023-07-09T03:17:28.454" v="1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2CE31C95-848A-4109-9B6F-92E091D82C51}" dt="2023-07-09T03:17:28.454" v="1" actId="20577"/>
          <ac:spMkLst>
            <pc:docMk/>
            <pc:sldMk cId="1094105371" sldId="260"/>
            <ac:spMk id="15" creationId="{3A68A64B-8826-B7A0-4F27-CAA42224E8E0}"/>
          </ac:spMkLst>
        </pc:spChg>
      </pc:sldChg>
    </pc:docChg>
  </pc:docChgLst>
  <pc:docChgLst>
    <pc:chgData name="Скарлат Виктор" userId="6a83a8b7404314ea" providerId="Windows Live" clId="Web-{8D750ABC-771E-443A-BE06-1AADB6CC6834}"/>
    <pc:docChg chg="modSld">
      <pc:chgData name="Скарлат Виктор" userId="6a83a8b7404314ea" providerId="Windows Live" clId="Web-{8D750ABC-771E-443A-BE06-1AADB6CC6834}" dt="2023-07-03T10:28:01.507" v="94" actId="14100"/>
      <pc:docMkLst>
        <pc:docMk/>
      </pc:docMkLst>
      <pc:sldChg chg="addSp delSp modSp">
        <pc:chgData name="Скарлат Виктор" userId="6a83a8b7404314ea" providerId="Windows Live" clId="Web-{8D750ABC-771E-443A-BE06-1AADB6CC6834}" dt="2023-07-03T10:28:01.507" v="94" actId="14100"/>
        <pc:sldMkLst>
          <pc:docMk/>
          <pc:sldMk cId="3559435564" sldId="264"/>
        </pc:sldMkLst>
        <pc:spChg chg="mod">
          <ac:chgData name="Скарлат Виктор" userId="6a83a8b7404314ea" providerId="Windows Live" clId="Web-{8D750ABC-771E-443A-BE06-1AADB6CC6834}" dt="2023-07-03T10:27:44.975" v="93"/>
          <ac:spMkLst>
            <pc:docMk/>
            <pc:sldMk cId="3559435564" sldId="264"/>
            <ac:spMk id="2" creationId="{1E53825B-DABC-2B8D-A66D-47DEDADD1E41}"/>
          </ac:spMkLst>
        </pc:spChg>
        <pc:spChg chg="mod">
          <ac:chgData name="Скарлат Виктор" userId="6a83a8b7404314ea" providerId="Windows Live" clId="Web-{8D750ABC-771E-443A-BE06-1AADB6CC6834}" dt="2023-07-03T10:28:01.507" v="94" actId="14100"/>
          <ac:spMkLst>
            <pc:docMk/>
            <pc:sldMk cId="3559435564" sldId="264"/>
            <ac:spMk id="4" creationId="{7A438BE7-B4FB-BDF5-F124-8CBD93E07EC2}"/>
          </ac:spMkLst>
        </pc:spChg>
        <pc:spChg chg="del">
          <ac:chgData name="Скарлат Виктор" userId="6a83a8b7404314ea" providerId="Windows Live" clId="Web-{8D750ABC-771E-443A-BE06-1AADB6CC6834}" dt="2023-07-03T10:22:00.595" v="30"/>
          <ac:spMkLst>
            <pc:docMk/>
            <pc:sldMk cId="3559435564" sldId="264"/>
            <ac:spMk id="18" creationId="{22AC0F86-9A78-4E84-A4B4-ADB8B2629A0C}"/>
          </ac:spMkLst>
        </pc:spChg>
        <pc:spChg chg="del">
          <ac:chgData name="Скарлат Виктор" userId="6a83a8b7404314ea" providerId="Windows Live" clId="Web-{8D750ABC-771E-443A-BE06-1AADB6CC6834}" dt="2023-07-03T10:22:00.595" v="30"/>
          <ac:spMkLst>
            <pc:docMk/>
            <pc:sldMk cId="3559435564" sldId="264"/>
            <ac:spMk id="26" creationId="{69A54E25-1C05-48E5-A5CC-3778C1D3632D}"/>
          </ac:spMkLst>
        </pc:spChg>
        <pc:spChg chg="add">
          <ac:chgData name="Скарлат Виктор" userId="6a83a8b7404314ea" providerId="Windows Live" clId="Web-{8D750ABC-771E-443A-BE06-1AADB6CC6834}" dt="2023-07-03T10:22:00.595" v="30"/>
          <ac:spMkLst>
            <pc:docMk/>
            <pc:sldMk cId="3559435564" sldId="264"/>
            <ac:spMk id="39" creationId="{A440FBE6-72B7-43D4-A8EB-FDBC35FE56C6}"/>
          </ac:spMkLst>
        </pc:spChg>
        <pc:grpChg chg="del">
          <ac:chgData name="Скарлат Виктор" userId="6a83a8b7404314ea" providerId="Windows Live" clId="Web-{8D750ABC-771E-443A-BE06-1AADB6CC6834}" dt="2023-07-03T10:22:00.595" v="30"/>
          <ac:grpSpMkLst>
            <pc:docMk/>
            <pc:sldMk cId="3559435564" sldId="264"/>
            <ac:grpSpMk id="10" creationId="{DFB5D1BB-0703-437B-BD1E-1D07F8A2730B}"/>
          </ac:grpSpMkLst>
        </pc:grpChg>
        <pc:grpChg chg="del">
          <ac:chgData name="Скарлат Виктор" userId="6a83a8b7404314ea" providerId="Windows Live" clId="Web-{8D750ABC-771E-443A-BE06-1AADB6CC6834}" dt="2023-07-03T10:22:00.595" v="30"/>
          <ac:grpSpMkLst>
            <pc:docMk/>
            <pc:sldMk cId="3559435564" sldId="264"/>
            <ac:grpSpMk id="20" creationId="{4AF78B9E-8BE2-4706-9377-A05FA25ABABF}"/>
          </ac:grpSpMkLst>
        </pc:grpChg>
        <pc:grpChg chg="add">
          <ac:chgData name="Скарлат Виктор" userId="6a83a8b7404314ea" providerId="Windows Live" clId="Web-{8D750ABC-771E-443A-BE06-1AADB6CC6834}" dt="2023-07-03T10:22:00.595" v="30"/>
          <ac:grpSpMkLst>
            <pc:docMk/>
            <pc:sldMk cId="3559435564" sldId="264"/>
            <ac:grpSpMk id="31" creationId="{DFB5D1BB-0703-437B-BD1E-1D07F8A2730B}"/>
          </ac:grpSpMkLst>
        </pc:grpChg>
        <pc:grpChg chg="add">
          <ac:chgData name="Скарлат Виктор" userId="6a83a8b7404314ea" providerId="Windows Live" clId="Web-{8D750ABC-771E-443A-BE06-1AADB6CC6834}" dt="2023-07-03T10:22:00.595" v="30"/>
          <ac:grpSpMkLst>
            <pc:docMk/>
            <pc:sldMk cId="3559435564" sldId="264"/>
            <ac:grpSpMk id="41" creationId="{647B8492-BC4D-4046-B35A-C38E03494068}"/>
          </ac:grpSpMkLst>
        </pc:grpChg>
        <pc:picChg chg="mod ord">
          <ac:chgData name="Скарлат Виктор" userId="6a83a8b7404314ea" providerId="Windows Live" clId="Web-{8D750ABC-771E-443A-BE06-1AADB6CC6834}" dt="2023-07-03T10:24:46.074" v="64" actId="14100"/>
          <ac:picMkLst>
            <pc:docMk/>
            <pc:sldMk cId="3559435564" sldId="264"/>
            <ac:picMk id="5" creationId="{58DFDA14-BCBE-ADE6-1AE9-B4DD9F246C20}"/>
          </ac:picMkLst>
        </pc:picChg>
        <pc:cxnChg chg="del">
          <ac:chgData name="Скарлат Виктор" userId="6a83a8b7404314ea" providerId="Windows Live" clId="Web-{8D750ABC-771E-443A-BE06-1AADB6CC6834}" dt="2023-07-03T10:22:00.595" v="30"/>
          <ac:cxnSpMkLst>
            <pc:docMk/>
            <pc:sldMk cId="3559435564" sldId="264"/>
            <ac:cxnSpMk id="8" creationId="{0E5D0023-B23E-4823-8D72-B07FFF8CAE96}"/>
          </ac:cxnSpMkLst>
        </pc:cxnChg>
        <pc:cxnChg chg="del">
          <ac:chgData name="Скарлат Виктор" userId="6a83a8b7404314ea" providerId="Windows Live" clId="Web-{8D750ABC-771E-443A-BE06-1AADB6CC6834}" dt="2023-07-03T10:22:00.595" v="30"/>
          <ac:cxnSpMkLst>
            <pc:docMk/>
            <pc:sldMk cId="3559435564" sldId="264"/>
            <ac:cxnSpMk id="16" creationId="{883F92AF-2403-4558-B1D7-72130A1E4BC7}"/>
          </ac:cxnSpMkLst>
        </pc:cxnChg>
        <pc:cxnChg chg="add">
          <ac:chgData name="Скарлат Виктор" userId="6a83a8b7404314ea" providerId="Windows Live" clId="Web-{8D750ABC-771E-443A-BE06-1AADB6CC6834}" dt="2023-07-03T10:22:00.595" v="30"/>
          <ac:cxnSpMkLst>
            <pc:docMk/>
            <pc:sldMk cId="3559435564" sldId="264"/>
            <ac:cxnSpMk id="37" creationId="{883F92AF-2403-4558-B1D7-72130A1E4BC7}"/>
          </ac:cxnSpMkLst>
        </pc:cxnChg>
        <pc:cxnChg chg="add">
          <ac:chgData name="Скарлат Виктор" userId="6a83a8b7404314ea" providerId="Windows Live" clId="Web-{8D750ABC-771E-443A-BE06-1AADB6CC6834}" dt="2023-07-03T10:22:00.595" v="30"/>
          <ac:cxnSpMkLst>
            <pc:docMk/>
            <pc:sldMk cId="3559435564" sldId="264"/>
            <ac:cxnSpMk id="47" creationId="{16652DC1-CA18-4263-AC06-BAB0B05EC783}"/>
          </ac:cxnSpMkLst>
        </pc:cxnChg>
      </pc:sldChg>
      <pc:sldChg chg="modSp">
        <pc:chgData name="Скарлат Виктор" userId="6a83a8b7404314ea" providerId="Windows Live" clId="Web-{8D750ABC-771E-443A-BE06-1AADB6CC6834}" dt="2023-07-03T09:45:30.712" v="29" actId="20577"/>
        <pc:sldMkLst>
          <pc:docMk/>
          <pc:sldMk cId="3104422800" sldId="266"/>
        </pc:sldMkLst>
        <pc:spChg chg="mod">
          <ac:chgData name="Скарлат Виктор" userId="6a83a8b7404314ea" providerId="Windows Live" clId="Web-{8D750ABC-771E-443A-BE06-1AADB6CC6834}" dt="2023-07-03T09:44:39.412" v="24" actId="20577"/>
          <ac:spMkLst>
            <pc:docMk/>
            <pc:sldMk cId="3104422800" sldId="266"/>
            <ac:spMk id="2" creationId="{00B9E9A6-226D-9EA1-2958-4FB79DC7EE10}"/>
          </ac:spMkLst>
        </pc:spChg>
        <pc:spChg chg="mod">
          <ac:chgData name="Скарлат Виктор" userId="6a83a8b7404314ea" providerId="Windows Live" clId="Web-{8D750ABC-771E-443A-BE06-1AADB6CC6834}" dt="2023-07-03T09:45:23.353" v="26" actId="20577"/>
          <ac:spMkLst>
            <pc:docMk/>
            <pc:sldMk cId="3104422800" sldId="266"/>
            <ac:spMk id="3" creationId="{45E12494-5FDF-B052-CFC4-56129F966E46}"/>
          </ac:spMkLst>
        </pc:spChg>
        <pc:spChg chg="mod">
          <ac:chgData name="Скарлат Виктор" userId="6a83a8b7404314ea" providerId="Windows Live" clId="Web-{8D750ABC-771E-443A-BE06-1AADB6CC6834}" dt="2023-07-03T09:45:30.712" v="29" actId="20577"/>
          <ac:spMkLst>
            <pc:docMk/>
            <pc:sldMk cId="3104422800" sldId="266"/>
            <ac:spMk id="4" creationId="{D3F29AE8-D63F-7316-6A76-528B37880AFB}"/>
          </ac:spMkLst>
        </pc:spChg>
      </pc:sldChg>
    </pc:docChg>
  </pc:docChgLst>
  <pc:docChgLst>
    <pc:chgData name="Скарлат Виктор" userId="6a83a8b7404314ea" providerId="Windows Live" clId="Web-{2962DF12-69BF-4DBD-961F-F92019508C20}"/>
    <pc:docChg chg="modSld">
      <pc:chgData name="Скарлат Виктор" userId="6a83a8b7404314ea" providerId="Windows Live" clId="Web-{2962DF12-69BF-4DBD-961F-F92019508C20}" dt="2023-07-04T03:15:31.723" v="305" actId="1076"/>
      <pc:docMkLst>
        <pc:docMk/>
      </pc:docMkLst>
      <pc:sldChg chg="modSp">
        <pc:chgData name="Скарлат Виктор" userId="6a83a8b7404314ea" providerId="Windows Live" clId="Web-{2962DF12-69BF-4DBD-961F-F92019508C20}" dt="2023-07-04T02:50:54.473" v="107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2962DF12-69BF-4DBD-961F-F92019508C20}" dt="2023-07-04T02:50:54.473" v="107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modSp">
        <pc:chgData name="Скарлат Виктор" userId="6a83a8b7404314ea" providerId="Windows Live" clId="Web-{2962DF12-69BF-4DBD-961F-F92019508C20}" dt="2023-07-04T03:06:52.290" v="225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2962DF12-69BF-4DBD-961F-F92019508C20}" dt="2023-07-04T02:59:06.280" v="189" actId="1076"/>
          <ac:spMkLst>
            <pc:docMk/>
            <pc:sldMk cId="1094105371" sldId="260"/>
            <ac:spMk id="6" creationId="{633BF62F-2E92-8812-B1BA-9FACFAAE20CF}"/>
          </ac:spMkLst>
        </pc:spChg>
        <pc:spChg chg="mod ord">
          <ac:chgData name="Скарлат Виктор" userId="6a83a8b7404314ea" providerId="Windows Live" clId="Web-{2962DF12-69BF-4DBD-961F-F92019508C20}" dt="2023-07-04T03:00:03.875" v="199" actId="1076"/>
          <ac:spMkLst>
            <pc:docMk/>
            <pc:sldMk cId="1094105371" sldId="260"/>
            <ac:spMk id="7" creationId="{443A5D67-B297-473F-7D2F-F53053D12897}"/>
          </ac:spMkLst>
        </pc:spChg>
        <pc:spChg chg="mod ord">
          <ac:chgData name="Скарлат Виктор" userId="6a83a8b7404314ea" providerId="Windows Live" clId="Web-{2962DF12-69BF-4DBD-961F-F92019508C20}" dt="2023-07-04T02:57:22.434" v="166"/>
          <ac:spMkLst>
            <pc:docMk/>
            <pc:sldMk cId="1094105371" sldId="260"/>
            <ac:spMk id="8" creationId="{9806BE3D-30F4-47B9-C7FE-37A09AE0C5CA}"/>
          </ac:spMkLst>
        </pc:spChg>
        <pc:spChg chg="mod ord">
          <ac:chgData name="Скарлат Виктор" userId="6a83a8b7404314ea" providerId="Windows Live" clId="Web-{2962DF12-69BF-4DBD-961F-F92019508C20}" dt="2023-07-04T02:59:48.578" v="197" actId="14100"/>
          <ac:spMkLst>
            <pc:docMk/>
            <pc:sldMk cId="1094105371" sldId="260"/>
            <ac:spMk id="11" creationId="{DE04FFB5-3DBF-8877-21E8-84A7E811101D}"/>
          </ac:spMkLst>
        </pc:spChg>
        <pc:spChg chg="mod">
          <ac:chgData name="Скарлат Виктор" userId="6a83a8b7404314ea" providerId="Windows Live" clId="Web-{2962DF12-69BF-4DBD-961F-F92019508C20}" dt="2023-07-04T02:58:47.264" v="184" actId="14100"/>
          <ac:spMkLst>
            <pc:docMk/>
            <pc:sldMk cId="1094105371" sldId="260"/>
            <ac:spMk id="13" creationId="{07499A42-4F47-56D4-C3DD-0F9560F69853}"/>
          </ac:spMkLst>
        </pc:spChg>
        <pc:spChg chg="mod">
          <ac:chgData name="Скарлат Виктор" userId="6a83a8b7404314ea" providerId="Windows Live" clId="Web-{2962DF12-69BF-4DBD-961F-F92019508C20}" dt="2023-07-04T02:59:16.874" v="191" actId="20577"/>
          <ac:spMkLst>
            <pc:docMk/>
            <pc:sldMk cId="1094105371" sldId="260"/>
            <ac:spMk id="14" creationId="{1133992D-DD7F-A928-1285-54396D2A0C91}"/>
          </ac:spMkLst>
        </pc:spChg>
        <pc:spChg chg="mod">
          <ac:chgData name="Скарлат Виктор" userId="6a83a8b7404314ea" providerId="Windows Live" clId="Web-{2962DF12-69BF-4DBD-961F-F92019508C20}" dt="2023-07-04T02:58:50.514" v="185" actId="14100"/>
          <ac:spMkLst>
            <pc:docMk/>
            <pc:sldMk cId="1094105371" sldId="260"/>
            <ac:spMk id="15" creationId="{3A68A64B-8826-B7A0-4F27-CAA42224E8E0}"/>
          </ac:spMkLst>
        </pc:spChg>
        <pc:spChg chg="mod">
          <ac:chgData name="Скарлат Виктор" userId="6a83a8b7404314ea" providerId="Windows Live" clId="Web-{2962DF12-69BF-4DBD-961F-F92019508C20}" dt="2023-07-04T02:59:57.750" v="198" actId="14100"/>
          <ac:spMkLst>
            <pc:docMk/>
            <pc:sldMk cId="1094105371" sldId="260"/>
            <ac:spMk id="16" creationId="{6BF4ED6D-ACCB-E31B-0622-77AC468A4F8C}"/>
          </ac:spMkLst>
        </pc:spChg>
        <pc:spChg chg="mod">
          <ac:chgData name="Скарлат Виктор" userId="6a83a8b7404314ea" providerId="Windows Live" clId="Web-{2962DF12-69BF-4DBD-961F-F92019508C20}" dt="2023-07-04T03:06:52.290" v="225" actId="20577"/>
          <ac:spMkLst>
            <pc:docMk/>
            <pc:sldMk cId="1094105371" sldId="260"/>
            <ac:spMk id="18" creationId="{93A3BE36-DB70-9CBA-375C-13A10B52E703}"/>
          </ac:spMkLst>
        </pc:spChg>
      </pc:sldChg>
      <pc:sldChg chg="modSp">
        <pc:chgData name="Скарлат Виктор" userId="6a83a8b7404314ea" providerId="Windows Live" clId="Web-{2962DF12-69BF-4DBD-961F-F92019508C20}" dt="2023-07-04T03:12:59.391" v="299" actId="14100"/>
        <pc:sldMkLst>
          <pc:docMk/>
          <pc:sldMk cId="470488085" sldId="263"/>
        </pc:sldMkLst>
        <pc:spChg chg="mod">
          <ac:chgData name="Скарлат Виктор" userId="6a83a8b7404314ea" providerId="Windows Live" clId="Web-{2962DF12-69BF-4DBD-961F-F92019508C20}" dt="2023-07-04T03:07:42.713" v="226" actId="1076"/>
          <ac:spMkLst>
            <pc:docMk/>
            <pc:sldMk cId="470488085" sldId="263"/>
            <ac:spMk id="3" creationId="{032ED596-2C91-A211-1514-A3879AE9FBCA}"/>
          </ac:spMkLst>
        </pc:spChg>
        <pc:spChg chg="mod">
          <ac:chgData name="Скарлат Виктор" userId="6a83a8b7404314ea" providerId="Windows Live" clId="Web-{2962DF12-69BF-4DBD-961F-F92019508C20}" dt="2023-07-04T03:12:21.812" v="294" actId="14100"/>
          <ac:spMkLst>
            <pc:docMk/>
            <pc:sldMk cId="470488085" sldId="263"/>
            <ac:spMk id="4" creationId="{09671587-95FE-65E4-C128-29E50CFF5BD9}"/>
          </ac:spMkLst>
        </pc:spChg>
        <pc:spChg chg="mod">
          <ac:chgData name="Скарлат Виктор" userId="6a83a8b7404314ea" providerId="Windows Live" clId="Web-{2962DF12-69BF-4DBD-961F-F92019508C20}" dt="2023-07-04T03:09:08.949" v="245" actId="1076"/>
          <ac:spMkLst>
            <pc:docMk/>
            <pc:sldMk cId="470488085" sldId="263"/>
            <ac:spMk id="5" creationId="{9EDEA87F-3684-E903-8C0E-9BCE39C4D290}"/>
          </ac:spMkLst>
        </pc:spChg>
        <pc:spChg chg="mod">
          <ac:chgData name="Скарлат Виктор" userId="6a83a8b7404314ea" providerId="Windows Live" clId="Web-{2962DF12-69BF-4DBD-961F-F92019508C20}" dt="2023-07-04T03:12:36.969" v="297" actId="14100"/>
          <ac:spMkLst>
            <pc:docMk/>
            <pc:sldMk cId="470488085" sldId="263"/>
            <ac:spMk id="26" creationId="{974E5B6B-5AE5-FD83-DEE0-C4B28BD83E6C}"/>
          </ac:spMkLst>
        </pc:spChg>
        <pc:spChg chg="mod">
          <ac:chgData name="Скарлат Виктор" userId="6a83a8b7404314ea" providerId="Windows Live" clId="Web-{2962DF12-69BF-4DBD-961F-F92019508C20}" dt="2023-07-04T03:09:02.105" v="244" actId="1076"/>
          <ac:spMkLst>
            <pc:docMk/>
            <pc:sldMk cId="470488085" sldId="263"/>
            <ac:spMk id="31" creationId="{9A69FE25-9857-B47C-6410-536121EA2C9F}"/>
          </ac:spMkLst>
        </pc:spChg>
        <pc:spChg chg="mod">
          <ac:chgData name="Скарлат Виктор" userId="6a83a8b7404314ea" providerId="Windows Live" clId="Web-{2962DF12-69BF-4DBD-961F-F92019508C20}" dt="2023-07-04T03:10:28.263" v="263" actId="1076"/>
          <ac:spMkLst>
            <pc:docMk/>
            <pc:sldMk cId="470488085" sldId="263"/>
            <ac:spMk id="33" creationId="{0E248ACB-89C4-7C9E-AEC0-AEB85E35A2F8}"/>
          </ac:spMkLst>
        </pc:spChg>
        <pc:spChg chg="mod">
          <ac:chgData name="Скарлат Виктор" userId="6a83a8b7404314ea" providerId="Windows Live" clId="Web-{2962DF12-69BF-4DBD-961F-F92019508C20}" dt="2023-07-04T03:12:59.391" v="299" actId="14100"/>
          <ac:spMkLst>
            <pc:docMk/>
            <pc:sldMk cId="470488085" sldId="263"/>
            <ac:spMk id="54" creationId="{772277CC-540B-9FA3-9A21-ECEC0FBD3B39}"/>
          </ac:spMkLst>
        </pc:spChg>
        <pc:spChg chg="mod">
          <ac:chgData name="Скарлат Виктор" userId="6a83a8b7404314ea" providerId="Windows Live" clId="Web-{2962DF12-69BF-4DBD-961F-F92019508C20}" dt="2023-07-04T03:11:39.515" v="287" actId="1076"/>
          <ac:spMkLst>
            <pc:docMk/>
            <pc:sldMk cId="470488085" sldId="263"/>
            <ac:spMk id="56" creationId="{459068F3-8B63-CEEB-0B36-23614441F184}"/>
          </ac:spMkLst>
        </pc:spChg>
        <pc:spChg chg="mod">
          <ac:chgData name="Скарлат Виктор" userId="6a83a8b7404314ea" providerId="Windows Live" clId="Web-{2962DF12-69BF-4DBD-961F-F92019508C20}" dt="2023-07-04T03:12:18.219" v="293" actId="14100"/>
          <ac:spMkLst>
            <pc:docMk/>
            <pc:sldMk cId="470488085" sldId="263"/>
            <ac:spMk id="58" creationId="{CE2C7E1A-CC6B-3E42-2267-E78734A20D57}"/>
          </ac:spMkLst>
        </pc:spChg>
      </pc:sldChg>
      <pc:sldChg chg="modSp">
        <pc:chgData name="Скарлат Виктор" userId="6a83a8b7404314ea" providerId="Windows Live" clId="Web-{2962DF12-69BF-4DBD-961F-F92019508C20}" dt="2023-07-04T03:13:24.501" v="302" actId="20577"/>
        <pc:sldMkLst>
          <pc:docMk/>
          <pc:sldMk cId="3559435564" sldId="264"/>
        </pc:sldMkLst>
        <pc:spChg chg="mod">
          <ac:chgData name="Скарлат Виктор" userId="6a83a8b7404314ea" providerId="Windows Live" clId="Web-{2962DF12-69BF-4DBD-961F-F92019508C20}" dt="2023-07-04T03:13:24.501" v="302" actId="20577"/>
          <ac:spMkLst>
            <pc:docMk/>
            <pc:sldMk cId="3559435564" sldId="264"/>
            <ac:spMk id="2" creationId="{1E53825B-DABC-2B8D-A66D-47DEDADD1E41}"/>
          </ac:spMkLst>
        </pc:spChg>
      </pc:sldChg>
      <pc:sldChg chg="modSp">
        <pc:chgData name="Скарлат Виктор" userId="6a83a8b7404314ea" providerId="Windows Live" clId="Web-{2962DF12-69BF-4DBD-961F-F92019508C20}" dt="2023-07-04T03:15:31.723" v="305" actId="1076"/>
        <pc:sldMkLst>
          <pc:docMk/>
          <pc:sldMk cId="3104422800" sldId="266"/>
        </pc:sldMkLst>
        <pc:spChg chg="mod">
          <ac:chgData name="Скарлат Виктор" userId="6a83a8b7404314ea" providerId="Windows Live" clId="Web-{2962DF12-69BF-4DBD-961F-F92019508C20}" dt="2023-07-04T03:15:31.723" v="305" actId="1076"/>
          <ac:spMkLst>
            <pc:docMk/>
            <pc:sldMk cId="3104422800" sldId="266"/>
            <ac:spMk id="4" creationId="{D3F29AE8-D63F-7316-6A76-528B37880AFB}"/>
          </ac:spMkLst>
        </pc:spChg>
      </pc:sldChg>
    </pc:docChg>
  </pc:docChgLst>
  <pc:docChgLst>
    <pc:chgData name="Скарлат Виктор" userId="6a83a8b7404314ea" providerId="Windows Live" clId="Web-{4DB55E8D-DA47-4A04-AF6A-86BF422978CD}"/>
    <pc:docChg chg="addSld modSld">
      <pc:chgData name="Скарлат Виктор" userId="6a83a8b7404314ea" providerId="Windows Live" clId="Web-{4DB55E8D-DA47-4A04-AF6A-86BF422978CD}" dt="2023-07-01T07:26:23.476" v="306"/>
      <pc:docMkLst>
        <pc:docMk/>
      </pc:docMkLst>
      <pc:sldChg chg="addSp delSp modSp mod modClrScheme chgLayout">
        <pc:chgData name="Скарлат Виктор" userId="6a83a8b7404314ea" providerId="Windows Live" clId="Web-{4DB55E8D-DA47-4A04-AF6A-86BF422978CD}" dt="2023-07-01T07:21:50.906" v="294" actId="20577"/>
        <pc:sldMkLst>
          <pc:docMk/>
          <pc:sldMk cId="38375171" sldId="258"/>
        </pc:sldMkLst>
        <pc:spChg chg="mod">
          <ac:chgData name="Скарлат Виктор" userId="6a83a8b7404314ea" providerId="Windows Live" clId="Web-{4DB55E8D-DA47-4A04-AF6A-86BF422978CD}" dt="2023-07-01T07:20:14.101" v="228" actId="20577"/>
          <ac:spMkLst>
            <pc:docMk/>
            <pc:sldMk cId="38375171" sldId="258"/>
            <ac:spMk id="2" creationId="{68A88E99-6D53-6445-94DF-2E3711025D16}"/>
          </ac:spMkLst>
        </pc:spChg>
        <pc:spChg chg="add mod">
          <ac:chgData name="Скарлат Виктор" userId="6a83a8b7404314ea" providerId="Windows Live" clId="Web-{4DB55E8D-DA47-4A04-AF6A-86BF422978CD}" dt="2023-07-01T07:21:50.906" v="294" actId="20577"/>
          <ac:spMkLst>
            <pc:docMk/>
            <pc:sldMk cId="38375171" sldId="258"/>
            <ac:spMk id="4" creationId="{D793FB59-B007-1248-D032-2198119CAC67}"/>
          </ac:spMkLst>
        </pc:spChg>
        <pc:spChg chg="add del mod ord">
          <ac:chgData name="Скарлат Виктор" userId="6a83a8b7404314ea" providerId="Windows Live" clId="Web-{4DB55E8D-DA47-4A04-AF6A-86BF422978CD}" dt="2023-07-01T06:27:13.856" v="31"/>
          <ac:spMkLst>
            <pc:docMk/>
            <pc:sldMk cId="38375171" sldId="258"/>
            <ac:spMk id="4" creationId="{FD60A03B-AC35-28A9-6A42-BB368D05E732}"/>
          </ac:spMkLst>
        </pc:spChg>
        <pc:spChg chg="add del mod ord">
          <ac:chgData name="Скарлат Виктор" userId="6a83a8b7404314ea" providerId="Windows Live" clId="Web-{4DB55E8D-DA47-4A04-AF6A-86BF422978CD}" dt="2023-07-01T06:26:57.043" v="27"/>
          <ac:spMkLst>
            <pc:docMk/>
            <pc:sldMk cId="38375171" sldId="258"/>
            <ac:spMk id="5" creationId="{C2F95C8D-C5E0-1244-D45A-3AE4349EC894}"/>
          </ac:spMkLst>
        </pc:spChg>
        <pc:spChg chg="add del mod ord">
          <ac:chgData name="Скарлат Виктор" userId="6a83a8b7404314ea" providerId="Windows Live" clId="Web-{4DB55E8D-DA47-4A04-AF6A-86BF422978CD}" dt="2023-07-01T06:27:09.012" v="30"/>
          <ac:spMkLst>
            <pc:docMk/>
            <pc:sldMk cId="38375171" sldId="258"/>
            <ac:spMk id="6" creationId="{833B7C8D-118B-72B9-2B0E-A4D1E8126DDE}"/>
          </ac:spMkLst>
        </pc:spChg>
        <pc:spChg chg="add del mod ord">
          <ac:chgData name="Скарлат Виктор" userId="6a83a8b7404314ea" providerId="Windows Live" clId="Web-{4DB55E8D-DA47-4A04-AF6A-86BF422978CD}" dt="2023-07-01T06:27:00.027" v="28"/>
          <ac:spMkLst>
            <pc:docMk/>
            <pc:sldMk cId="38375171" sldId="258"/>
            <ac:spMk id="7" creationId="{38B32989-F107-E45C-7F68-723491F567D7}"/>
          </ac:spMkLst>
        </pc:spChg>
        <pc:spChg chg="add del mod ord">
          <ac:chgData name="Скарлат Виктор" userId="6a83a8b7404314ea" providerId="Windows Live" clId="Web-{4DB55E8D-DA47-4A04-AF6A-86BF422978CD}" dt="2023-07-01T06:27:04.590" v="29"/>
          <ac:spMkLst>
            <pc:docMk/>
            <pc:sldMk cId="38375171" sldId="258"/>
            <ac:spMk id="8" creationId="{CDCE8B09-80ED-67A2-600C-AEDA74EC9F7F}"/>
          </ac:spMkLst>
        </pc:spChg>
        <pc:spChg chg="add mod">
          <ac:chgData name="Скарлат Виктор" userId="6a83a8b7404314ea" providerId="Windows Live" clId="Web-{4DB55E8D-DA47-4A04-AF6A-86BF422978CD}" dt="2023-07-01T07:21:30.733" v="289" actId="1076"/>
          <ac:spMkLst>
            <pc:docMk/>
            <pc:sldMk cId="38375171" sldId="258"/>
            <ac:spMk id="9" creationId="{F7D9B410-9DB9-13A1-8319-19A7C476B48B}"/>
          </ac:spMkLst>
        </pc:spChg>
        <pc:spChg chg="add mod">
          <ac:chgData name="Скарлат Виктор" userId="6a83a8b7404314ea" providerId="Windows Live" clId="Web-{4DB55E8D-DA47-4A04-AF6A-86BF422978CD}" dt="2023-07-01T07:21:28.217" v="288" actId="1076"/>
          <ac:spMkLst>
            <pc:docMk/>
            <pc:sldMk cId="38375171" sldId="258"/>
            <ac:spMk id="10" creationId="{B91D0D4A-F7E6-F739-7D8F-C67900CECFFA}"/>
          </ac:spMkLst>
        </pc:spChg>
        <pc:graphicFrameChg chg="add mod modGraphic">
          <ac:chgData name="Скарлат Виктор" userId="6a83a8b7404314ea" providerId="Windows Live" clId="Web-{4DB55E8D-DA47-4A04-AF6A-86BF422978CD}" dt="2023-07-01T07:21:23.591" v="287" actId="1076"/>
          <ac:graphicFrameMkLst>
            <pc:docMk/>
            <pc:sldMk cId="38375171" sldId="258"/>
            <ac:graphicFrameMk id="5" creationId="{F37860CE-20F1-25B2-7632-B342500EE503}"/>
          </ac:graphicFrameMkLst>
        </pc:graphicFrameChg>
        <pc:picChg chg="add mod">
          <ac:chgData name="Скарлат Виктор" userId="6a83a8b7404314ea" providerId="Windows Live" clId="Web-{4DB55E8D-DA47-4A04-AF6A-86BF422978CD}" dt="2023-07-01T03:42:49.612" v="25" actId="14100"/>
          <ac:picMkLst>
            <pc:docMk/>
            <pc:sldMk cId="38375171" sldId="258"/>
            <ac:picMk id="3" creationId="{3A1D3B3C-BAEF-4313-96B8-C518B8C8ADDC}"/>
          </ac:picMkLst>
        </pc:picChg>
      </pc:sldChg>
      <pc:sldChg chg="addSp delSp new">
        <pc:chgData name="Скарлат Виктор" userId="6a83a8b7404314ea" providerId="Windows Live" clId="Web-{4DB55E8D-DA47-4A04-AF6A-86BF422978CD}" dt="2023-07-01T07:13:48.199" v="168"/>
        <pc:sldMkLst>
          <pc:docMk/>
          <pc:sldMk cId="400494354" sldId="259"/>
        </pc:sldMkLst>
        <pc:spChg chg="del">
          <ac:chgData name="Скарлат Виктор" userId="6a83a8b7404314ea" providerId="Windows Live" clId="Web-{4DB55E8D-DA47-4A04-AF6A-86BF422978CD}" dt="2023-07-01T07:13:48.199" v="168"/>
          <ac:spMkLst>
            <pc:docMk/>
            <pc:sldMk cId="400494354" sldId="259"/>
            <ac:spMk id="2" creationId="{57DB15A1-30AE-841D-1E0E-C6327824773F}"/>
          </ac:spMkLst>
        </pc:spChg>
        <pc:spChg chg="del">
          <ac:chgData name="Скарлат Виктор" userId="6a83a8b7404314ea" providerId="Windows Live" clId="Web-{4DB55E8D-DA47-4A04-AF6A-86BF422978CD}" dt="2023-07-01T07:13:27.871" v="164"/>
          <ac:spMkLst>
            <pc:docMk/>
            <pc:sldMk cId="400494354" sldId="259"/>
            <ac:spMk id="3" creationId="{D36615F4-033D-05AA-935D-9BD0F0C77D22}"/>
          </ac:spMkLst>
        </pc:spChg>
        <pc:spChg chg="del">
          <ac:chgData name="Скарлат Виктор" userId="6a83a8b7404314ea" providerId="Windows Live" clId="Web-{4DB55E8D-DA47-4A04-AF6A-86BF422978CD}" dt="2023-07-01T07:13:40.121" v="167"/>
          <ac:spMkLst>
            <pc:docMk/>
            <pc:sldMk cId="400494354" sldId="259"/>
            <ac:spMk id="4" creationId="{51785B87-7665-5ECC-DDF5-826C3BA482CE}"/>
          </ac:spMkLst>
        </pc:spChg>
        <pc:spChg chg="del">
          <ac:chgData name="Скарлат Виктор" userId="6a83a8b7404314ea" providerId="Windows Live" clId="Web-{4DB55E8D-DA47-4A04-AF6A-86BF422978CD}" dt="2023-07-01T07:13:30.136" v="165"/>
          <ac:spMkLst>
            <pc:docMk/>
            <pc:sldMk cId="400494354" sldId="259"/>
            <ac:spMk id="5" creationId="{C49502F5-DD8E-E0EA-5CA1-0D6278A4BE9A}"/>
          </ac:spMkLst>
        </pc:spChg>
        <pc:spChg chg="del">
          <ac:chgData name="Скарлат Виктор" userId="6a83a8b7404314ea" providerId="Windows Live" clId="Web-{4DB55E8D-DA47-4A04-AF6A-86BF422978CD}" dt="2023-07-01T07:13:34.011" v="166"/>
          <ac:spMkLst>
            <pc:docMk/>
            <pc:sldMk cId="400494354" sldId="259"/>
            <ac:spMk id="6" creationId="{ACB0A3AA-FCB5-25A6-78F8-6D6F71585D88}"/>
          </ac:spMkLst>
        </pc:spChg>
        <pc:spChg chg="add">
          <ac:chgData name="Скарлат Виктор" userId="6a83a8b7404314ea" providerId="Windows Live" clId="Web-{4DB55E8D-DA47-4A04-AF6A-86BF422978CD}" dt="2023-07-01T07:13:14.511" v="163"/>
          <ac:spMkLst>
            <pc:docMk/>
            <pc:sldMk cId="400494354" sldId="259"/>
            <ac:spMk id="8" creationId="{A3ED4F54-19D6-5E28-F2BE-F7B55F9AD7E8}"/>
          </ac:spMkLst>
        </pc:spChg>
      </pc:sldChg>
      <pc:sldChg chg="addSp delSp modSp add replId">
        <pc:chgData name="Скарлат Виктор" userId="6a83a8b7404314ea" providerId="Windows Live" clId="Web-{4DB55E8D-DA47-4A04-AF6A-86BF422978CD}" dt="2023-07-01T07:26:23.476" v="306"/>
        <pc:sldMkLst>
          <pc:docMk/>
          <pc:sldMk cId="1094105371" sldId="260"/>
        </pc:sldMkLst>
        <pc:spChg chg="mod">
          <ac:chgData name="Скарлат Виктор" userId="6a83a8b7404314ea" providerId="Windows Live" clId="Web-{4DB55E8D-DA47-4A04-AF6A-86BF422978CD}" dt="2023-07-01T07:23:53.698" v="301" actId="1076"/>
          <ac:spMkLst>
            <pc:docMk/>
            <pc:sldMk cId="1094105371" sldId="260"/>
            <ac:spMk id="4" creationId="{D793FB59-B007-1248-D032-2198119CAC67}"/>
          </ac:spMkLst>
        </pc:spChg>
        <pc:spChg chg="add del mod">
          <ac:chgData name="Скарлат Виктор" userId="6a83a8b7404314ea" providerId="Windows Live" clId="Web-{4DB55E8D-DA47-4A04-AF6A-86BF422978CD}" dt="2023-07-01T07:25:28.065" v="305"/>
          <ac:spMkLst>
            <pc:docMk/>
            <pc:sldMk cId="1094105371" sldId="260"/>
            <ac:spMk id="7" creationId="{4401BAA1-D9BC-5A33-A3E0-705140FAEFA1}"/>
          </ac:spMkLst>
        </pc:spChg>
        <pc:spChg chg="mod">
          <ac:chgData name="Скарлат Виктор" userId="6a83a8b7404314ea" providerId="Windows Live" clId="Web-{4DB55E8D-DA47-4A04-AF6A-86BF422978CD}" dt="2023-07-01T07:23:58.886" v="302" actId="1076"/>
          <ac:spMkLst>
            <pc:docMk/>
            <pc:sldMk cId="1094105371" sldId="260"/>
            <ac:spMk id="9" creationId="{F7D9B410-9DB9-13A1-8319-19A7C476B48B}"/>
          </ac:spMkLst>
        </pc:spChg>
        <pc:spChg chg="del mod">
          <ac:chgData name="Скарлат Виктор" userId="6a83a8b7404314ea" providerId="Windows Live" clId="Web-{4DB55E8D-DA47-4A04-AF6A-86BF422978CD}" dt="2023-07-01T07:23:31.274" v="297"/>
          <ac:spMkLst>
            <pc:docMk/>
            <pc:sldMk cId="1094105371" sldId="260"/>
            <ac:spMk id="10" creationId="{B91D0D4A-F7E6-F739-7D8F-C67900CECFFA}"/>
          </ac:spMkLst>
        </pc:spChg>
        <pc:graphicFrameChg chg="del mod modGraphic">
          <ac:chgData name="Скарлат Виктор" userId="6a83a8b7404314ea" providerId="Windows Live" clId="Web-{4DB55E8D-DA47-4A04-AF6A-86BF422978CD}" dt="2023-07-01T07:23:37.900" v="300"/>
          <ac:graphicFrameMkLst>
            <pc:docMk/>
            <pc:sldMk cId="1094105371" sldId="260"/>
            <ac:graphicFrameMk id="5" creationId="{F37860CE-20F1-25B2-7632-B342500EE503}"/>
          </ac:graphicFrameMkLst>
        </pc:graphicFrameChg>
        <pc:picChg chg="add mod">
          <ac:chgData name="Скарлат Виктор" userId="6a83a8b7404314ea" providerId="Windows Live" clId="Web-{4DB55E8D-DA47-4A04-AF6A-86BF422978CD}" dt="2023-07-01T07:26:23.476" v="306"/>
          <ac:picMkLst>
            <pc:docMk/>
            <pc:sldMk cId="1094105371" sldId="260"/>
            <ac:picMk id="8" creationId="{B5A3987E-792C-1FC2-EE68-C4F6E2B839CF}"/>
          </ac:picMkLst>
        </pc:picChg>
      </pc:sldChg>
    </pc:docChg>
  </pc:docChgLst>
  <pc:docChgLst>
    <pc:chgData name="Скарлат Виктор" userId="6a83a8b7404314ea" providerId="Windows Live" clId="Web-{D8EF0E02-DF48-4CB3-8655-BD1803638B82}"/>
    <pc:docChg chg="modSld">
      <pc:chgData name="Скарлат Виктор" userId="6a83a8b7404314ea" providerId="Windows Live" clId="Web-{D8EF0E02-DF48-4CB3-8655-BD1803638B82}" dt="2023-07-05T03:40:22.965" v="102" actId="20577"/>
      <pc:docMkLst>
        <pc:docMk/>
      </pc:docMkLst>
      <pc:sldChg chg="modSp">
        <pc:chgData name="Скарлат Виктор" userId="6a83a8b7404314ea" providerId="Windows Live" clId="Web-{D8EF0E02-DF48-4CB3-8655-BD1803638B82}" dt="2023-07-05T03:39:02.960" v="95" actId="20577"/>
        <pc:sldMkLst>
          <pc:docMk/>
          <pc:sldMk cId="38375171" sldId="258"/>
        </pc:sldMkLst>
        <pc:spChg chg="mod">
          <ac:chgData name="Скарлат Виктор" userId="6a83a8b7404314ea" providerId="Windows Live" clId="Web-{D8EF0E02-DF48-4CB3-8655-BD1803638B82}" dt="2023-07-05T03:39:02.960" v="95" actId="20577"/>
          <ac:spMkLst>
            <pc:docMk/>
            <pc:sldMk cId="38375171" sldId="258"/>
            <ac:spMk id="10" creationId="{B91D0D4A-F7E6-F739-7D8F-C67900CECFFA}"/>
          </ac:spMkLst>
        </pc:spChg>
        <pc:graphicFrameChg chg="mod modGraphic">
          <ac:chgData name="Скарлат Виктор" userId="6a83a8b7404314ea" providerId="Windows Live" clId="Web-{D8EF0E02-DF48-4CB3-8655-BD1803638B82}" dt="2023-07-05T03:38:51.350" v="92"/>
          <ac:graphicFrameMkLst>
            <pc:docMk/>
            <pc:sldMk cId="38375171" sldId="258"/>
            <ac:graphicFrameMk id="5" creationId="{F37860CE-20F1-25B2-7632-B342500EE503}"/>
          </ac:graphicFrameMkLst>
        </pc:graphicFrameChg>
      </pc:sldChg>
      <pc:sldChg chg="modSp">
        <pc:chgData name="Скарлат Виктор" userId="6a83a8b7404314ea" providerId="Windows Live" clId="Web-{D8EF0E02-DF48-4CB3-8655-BD1803638B82}" dt="2023-07-05T03:40:22.965" v="102" actId="20577"/>
        <pc:sldMkLst>
          <pc:docMk/>
          <pc:sldMk cId="4271246246" sldId="268"/>
        </pc:sldMkLst>
        <pc:spChg chg="mod">
          <ac:chgData name="Скарлат Виктор" userId="6a83a8b7404314ea" providerId="Windows Live" clId="Web-{D8EF0E02-DF48-4CB3-8655-BD1803638B82}" dt="2023-07-05T03:40:22.965" v="102" actId="20577"/>
          <ac:spMkLst>
            <pc:docMk/>
            <pc:sldMk cId="4271246246" sldId="268"/>
            <ac:spMk id="2" creationId="{9A8EB05F-B7F9-CD48-BF3A-C289C84E2591}"/>
          </ac:spMkLst>
        </pc:spChg>
      </pc:sldChg>
    </pc:docChg>
  </pc:docChgLst>
  <pc:docChgLst>
    <pc:chgData name="Скарлат Виктор" userId="6a83a8b7404314ea" providerId="Windows Live" clId="Web-{5864136F-944F-462A-93A8-44BF372CF0B2}"/>
    <pc:docChg chg="addSld delSld modSld">
      <pc:chgData name="Скарлат Виктор" userId="6a83a8b7404314ea" providerId="Windows Live" clId="Web-{5864136F-944F-462A-93A8-44BF372CF0B2}" dt="2023-07-05T03:19:47.123" v="3"/>
      <pc:docMkLst>
        <pc:docMk/>
      </pc:docMkLst>
      <pc:sldChg chg="modSp">
        <pc:chgData name="Скарлат Виктор" userId="6a83a8b7404314ea" providerId="Windows Live" clId="Web-{5864136F-944F-462A-93A8-44BF372CF0B2}" dt="2023-07-05T03:19:12.434" v="2"/>
        <pc:sldMkLst>
          <pc:docMk/>
          <pc:sldMk cId="400494354" sldId="259"/>
        </pc:sldMkLst>
        <pc:spChg chg="mod">
          <ac:chgData name="Скарлат Виктор" userId="6a83a8b7404314ea" providerId="Windows Live" clId="Web-{5864136F-944F-462A-93A8-44BF372CF0B2}" dt="2023-07-05T03:19:12.434" v="2"/>
          <ac:spMkLst>
            <pc:docMk/>
            <pc:sldMk cId="400494354" sldId="259"/>
            <ac:spMk id="8" creationId="{A3ED4F54-19D6-5E28-F2BE-F7B55F9AD7E8}"/>
          </ac:spMkLst>
        </pc:spChg>
      </pc:sldChg>
      <pc:sldChg chg="modSp">
        <pc:chgData name="Скарлат Виктор" userId="6a83a8b7404314ea" providerId="Windows Live" clId="Web-{5864136F-944F-462A-93A8-44BF372CF0B2}" dt="2023-07-05T03:19:47.123" v="3"/>
        <pc:sldMkLst>
          <pc:docMk/>
          <pc:sldMk cId="470488085" sldId="263"/>
        </pc:sldMkLst>
        <pc:spChg chg="mod">
          <ac:chgData name="Скарлат Виктор" userId="6a83a8b7404314ea" providerId="Windows Live" clId="Web-{5864136F-944F-462A-93A8-44BF372CF0B2}" dt="2023-07-05T03:19:47.123" v="3"/>
          <ac:spMkLst>
            <pc:docMk/>
            <pc:sldMk cId="470488085" sldId="263"/>
            <ac:spMk id="2" creationId="{3D798079-7779-3EC6-3E3A-962D0A296231}"/>
          </ac:spMkLst>
        </pc:spChg>
      </pc:sldChg>
      <pc:sldChg chg="new del">
        <pc:chgData name="Скарлат Виктор" userId="6a83a8b7404314ea" providerId="Windows Live" clId="Web-{5864136F-944F-462A-93A8-44BF372CF0B2}" dt="2023-07-05T03:17:16.118" v="1"/>
        <pc:sldMkLst>
          <pc:docMk/>
          <pc:sldMk cId="2780517444" sldId="269"/>
        </pc:sldMkLst>
      </pc:sldChg>
    </pc:docChg>
  </pc:docChgLst>
  <pc:docChgLst>
    <pc:chgData name="Скарлат Виктор" userId="6a83a8b7404314ea" providerId="Windows Live" clId="Web-{2D176911-6FC4-4E06-B0ED-F6F1D5C326AA}"/>
    <pc:docChg chg="modSld">
      <pc:chgData name="Скарлат Виктор" userId="6a83a8b7404314ea" providerId="Windows Live" clId="Web-{2D176911-6FC4-4E06-B0ED-F6F1D5C326AA}" dt="2023-07-02T12:57:27.456" v="16" actId="20577"/>
      <pc:docMkLst>
        <pc:docMk/>
      </pc:docMkLst>
      <pc:sldChg chg="modSp">
        <pc:chgData name="Скарлат Виктор" userId="6a83a8b7404314ea" providerId="Windows Live" clId="Web-{2D176911-6FC4-4E06-B0ED-F6F1D5C326AA}" dt="2023-07-02T12:57:27.456" v="16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2D176911-6FC4-4E06-B0ED-F6F1D5C326AA}" dt="2023-07-02T12:56:00.297" v="13" actId="20577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2D176911-6FC4-4E06-B0ED-F6F1D5C326AA}" dt="2023-07-02T12:57:27.456" v="16" actId="20577"/>
          <ac:spMkLst>
            <pc:docMk/>
            <pc:sldMk cId="1094105371" sldId="260"/>
            <ac:spMk id="11" creationId="{DE04FFB5-3DBF-8877-21E8-84A7E811101D}"/>
          </ac:spMkLst>
        </pc:spChg>
      </pc:sldChg>
    </pc:docChg>
  </pc:docChgLst>
  <pc:docChgLst>
    <pc:chgData name="Скарлат Виктор" userId="6a83a8b7404314ea" providerId="Windows Live" clId="Web-{943C2E24-9989-4ABE-84C7-C5904B524A0F}"/>
    <pc:docChg chg="addSld modSld addMainMaster delMainMaster">
      <pc:chgData name="Скарлат Виктор" userId="6a83a8b7404314ea" providerId="Windows Live" clId="Web-{943C2E24-9989-4ABE-84C7-C5904B524A0F}" dt="2023-07-01T14:09:59.669" v="924" actId="20577"/>
      <pc:docMkLst>
        <pc:docMk/>
      </pc:docMkLst>
      <pc:sldChg chg="modSp mod modClrScheme chgLayout">
        <pc:chgData name="Скарлат Виктор" userId="6a83a8b7404314ea" providerId="Windows Live" clId="Web-{943C2E24-9989-4ABE-84C7-C5904B524A0F}" dt="2023-07-01T12:56:56.572" v="526"/>
        <pc:sldMkLst>
          <pc:docMk/>
          <pc:sldMk cId="1351651579" sldId="256"/>
        </pc:sldMkLst>
        <pc:spChg chg="mod ord">
          <ac:chgData name="Скарлат Виктор" userId="6a83a8b7404314ea" providerId="Windows Live" clId="Web-{943C2E24-9989-4ABE-84C7-C5904B524A0F}" dt="2023-07-01T12:56:56.572" v="526"/>
          <ac:spMkLst>
            <pc:docMk/>
            <pc:sldMk cId="1351651579" sldId="256"/>
            <ac:spMk id="2" creationId="{00000000-0000-0000-0000-000000000000}"/>
          </ac:spMkLst>
        </pc:spChg>
      </pc:sldChg>
      <pc:sldChg chg="modSp mod modClrScheme chgLayout">
        <pc:chgData name="Скарлат Виктор" userId="6a83a8b7404314ea" providerId="Windows Live" clId="Web-{943C2E24-9989-4ABE-84C7-C5904B524A0F}" dt="2023-07-01T12:56:56.572" v="526"/>
        <pc:sldMkLst>
          <pc:docMk/>
          <pc:sldMk cId="3904131994" sldId="257"/>
        </pc:sldMkLst>
        <pc:spChg chg="mod">
          <ac:chgData name="Скарлат Виктор" userId="6a83a8b7404314ea" providerId="Windows Live" clId="Web-{943C2E24-9989-4ABE-84C7-C5904B524A0F}" dt="2023-07-01T12:33:58" v="144" actId="20577"/>
          <ac:spMkLst>
            <pc:docMk/>
            <pc:sldMk cId="3904131994" sldId="257"/>
            <ac:spMk id="3" creationId="{E8F3F905-561D-2B7B-98D5-3F12365F21D6}"/>
          </ac:spMkLst>
        </pc:spChg>
        <pc:picChg chg="mod">
          <ac:chgData name="Скарлат Виктор" userId="6a83a8b7404314ea" providerId="Windows Live" clId="Web-{943C2E24-9989-4ABE-84C7-C5904B524A0F}" dt="2023-07-01T12:33:11.889" v="141" actId="14100"/>
          <ac:picMkLst>
            <pc:docMk/>
            <pc:sldMk cId="3904131994" sldId="257"/>
            <ac:picMk id="2" creationId="{0720612C-01F2-08E0-BFB6-AC9E73FD86A6}"/>
          </ac:picMkLst>
        </pc:picChg>
      </pc:sldChg>
      <pc:sldChg chg="mod modClrScheme chgLayout">
        <pc:chgData name="Скарлат Виктор" userId="6a83a8b7404314ea" providerId="Windows Live" clId="Web-{943C2E24-9989-4ABE-84C7-C5904B524A0F}" dt="2023-07-01T12:56:56.572" v="526"/>
        <pc:sldMkLst>
          <pc:docMk/>
          <pc:sldMk cId="38375171" sldId="258"/>
        </pc:sldMkLst>
      </pc:sldChg>
      <pc:sldChg chg="addSp delSp modSp mod modClrScheme chgLayout">
        <pc:chgData name="Скарлат Виктор" userId="6a83a8b7404314ea" providerId="Windows Live" clId="Web-{943C2E24-9989-4ABE-84C7-C5904B524A0F}" dt="2023-07-01T13:24:36.102" v="556"/>
        <pc:sldMkLst>
          <pc:docMk/>
          <pc:sldMk cId="400494354" sldId="259"/>
        </pc:sldMkLst>
        <pc:spChg chg="mod">
          <ac:chgData name="Скарлат Виктор" userId="6a83a8b7404314ea" providerId="Windows Live" clId="Web-{943C2E24-9989-4ABE-84C7-C5904B524A0F}" dt="2023-07-01T13:20:54.659" v="539"/>
          <ac:spMkLst>
            <pc:docMk/>
            <pc:sldMk cId="400494354" sldId="259"/>
            <ac:spMk id="2" creationId="{AC0FF522-7617-72E5-57F4-43139B09C0CC}"/>
          </ac:spMkLst>
        </pc:spChg>
        <pc:spChg chg="del mod">
          <ac:chgData name="Скарлат Виктор" userId="6a83a8b7404314ea" providerId="Windows Live" clId="Web-{943C2E24-9989-4ABE-84C7-C5904B524A0F}" dt="2023-07-01T13:19:15.266" v="529"/>
          <ac:spMkLst>
            <pc:docMk/>
            <pc:sldMk cId="400494354" sldId="259"/>
            <ac:spMk id="3" creationId="{742304C4-71BE-D7AA-4C6A-0AB017272B4C}"/>
          </ac:spMkLst>
        </pc:spChg>
        <pc:spChg chg="mod">
          <ac:chgData name="Скарлат Виктор" userId="6a83a8b7404314ea" providerId="Windows Live" clId="Web-{943C2E24-9989-4ABE-84C7-C5904B524A0F}" dt="2023-07-01T13:19:48.938" v="535"/>
          <ac:spMkLst>
            <pc:docMk/>
            <pc:sldMk cId="400494354" sldId="259"/>
            <ac:spMk id="4" creationId="{59A6E2FB-591C-A32D-C0BD-F6FEE35C544F}"/>
          </ac:spMkLst>
        </pc:spChg>
        <pc:spChg chg="mod">
          <ac:chgData name="Скарлат Виктор" userId="6a83a8b7404314ea" providerId="Windows Live" clId="Web-{943C2E24-9989-4ABE-84C7-C5904B524A0F}" dt="2023-07-01T13:24:22.805" v="554" actId="20577"/>
          <ac:spMkLst>
            <pc:docMk/>
            <pc:sldMk cId="400494354" sldId="259"/>
            <ac:spMk id="5" creationId="{B30132C1-D217-6713-C66D-223807280272}"/>
          </ac:spMkLst>
        </pc:spChg>
        <pc:spChg chg="mod">
          <ac:chgData name="Скарлат Виктор" userId="6a83a8b7404314ea" providerId="Windows Live" clId="Web-{943C2E24-9989-4ABE-84C7-C5904B524A0F}" dt="2023-07-01T13:20:03.767" v="536"/>
          <ac:spMkLst>
            <pc:docMk/>
            <pc:sldMk cId="400494354" sldId="259"/>
            <ac:spMk id="6" creationId="{466BEB7F-4708-D0A7-7D0A-A0509145C8C9}"/>
          </ac:spMkLst>
        </pc:spChg>
        <pc:spChg chg="add mod">
          <ac:chgData name="Скарлат Виктор" userId="6a83a8b7404314ea" providerId="Windows Live" clId="Web-{943C2E24-9989-4ABE-84C7-C5904B524A0F}" dt="2023-07-01T13:24:36.102" v="556"/>
          <ac:spMkLst>
            <pc:docMk/>
            <pc:sldMk cId="400494354" sldId="259"/>
            <ac:spMk id="7" creationId="{56BA6A3B-F9A4-F552-353B-0EF7E6768570}"/>
          </ac:spMkLst>
        </pc:spChg>
      </pc:sldChg>
      <pc:sldChg chg="modSp mod modClrScheme chgLayout">
        <pc:chgData name="Скарлат Виктор" userId="6a83a8b7404314ea" providerId="Windows Live" clId="Web-{943C2E24-9989-4ABE-84C7-C5904B524A0F}" dt="2023-07-01T13:43:28.740" v="565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943C2E24-9989-4ABE-84C7-C5904B524A0F}" dt="2023-07-01T13:25:34.963" v="562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943C2E24-9989-4ABE-84C7-C5904B524A0F}" dt="2023-07-01T13:25:22.979" v="561" actId="20577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943C2E24-9989-4ABE-84C7-C5904B524A0F}" dt="2023-07-01T13:43:28.740" v="565" actId="20577"/>
          <ac:spMkLst>
            <pc:docMk/>
            <pc:sldMk cId="1094105371" sldId="260"/>
            <ac:spMk id="12" creationId="{83AE3477-A0E8-C9A5-E1B0-B12237EFE878}"/>
          </ac:spMkLst>
        </pc:spChg>
        <pc:spChg chg="mod">
          <ac:chgData name="Скарлат Виктор" userId="6a83a8b7404314ea" providerId="Windows Live" clId="Web-{943C2E24-9989-4ABE-84C7-C5904B524A0F}" dt="2023-07-01T13:25:42.464" v="563"/>
          <ac:spMkLst>
            <pc:docMk/>
            <pc:sldMk cId="1094105371" sldId="260"/>
            <ac:spMk id="15" creationId="{3A68A64B-8826-B7A0-4F27-CAA42224E8E0}"/>
          </ac:spMkLst>
        </pc:spChg>
        <pc:spChg chg="mod">
          <ac:chgData name="Скарлат Виктор" userId="6a83a8b7404314ea" providerId="Windows Live" clId="Web-{943C2E24-9989-4ABE-84C7-C5904B524A0F}" dt="2023-07-01T13:25:17.338" v="559" actId="20577"/>
          <ac:spMkLst>
            <pc:docMk/>
            <pc:sldMk cId="1094105371" sldId="260"/>
            <ac:spMk id="16" creationId="{6BF4ED6D-ACCB-E31B-0622-77AC468A4F8C}"/>
          </ac:spMkLst>
        </pc:spChg>
      </pc:sldChg>
      <pc:sldChg chg="modSp mod modClrScheme chgLayout">
        <pc:chgData name="Скарлат Виктор" userId="6a83a8b7404314ea" providerId="Windows Live" clId="Web-{943C2E24-9989-4ABE-84C7-C5904B524A0F}" dt="2023-07-01T12:56:56.572" v="526"/>
        <pc:sldMkLst>
          <pc:docMk/>
          <pc:sldMk cId="853585794" sldId="261"/>
        </pc:sldMkLst>
        <pc:spChg chg="mod ord">
          <ac:chgData name="Скарлат Виктор" userId="6a83a8b7404314ea" providerId="Windows Live" clId="Web-{943C2E24-9989-4ABE-84C7-C5904B524A0F}" dt="2023-07-01T12:56:56.572" v="526"/>
          <ac:spMkLst>
            <pc:docMk/>
            <pc:sldMk cId="853585794" sldId="261"/>
            <ac:spMk id="2" creationId="{BED842E5-F353-06FD-F877-B24BAA84E732}"/>
          </ac:spMkLst>
        </pc:spChg>
        <pc:spChg chg="mod ord">
          <ac:chgData name="Скарлат Виктор" userId="6a83a8b7404314ea" providerId="Windows Live" clId="Web-{943C2E24-9989-4ABE-84C7-C5904B524A0F}" dt="2023-07-01T12:56:56.572" v="526"/>
          <ac:spMkLst>
            <pc:docMk/>
            <pc:sldMk cId="853585794" sldId="261"/>
            <ac:spMk id="3" creationId="{52453969-751D-82BB-D8C8-B9994602E0FB}"/>
          </ac:spMkLst>
        </pc:spChg>
        <pc:spChg chg="mod ord">
          <ac:chgData name="Скарлат Виктор" userId="6a83a8b7404314ea" providerId="Windows Live" clId="Web-{943C2E24-9989-4ABE-84C7-C5904B524A0F}" dt="2023-07-01T12:56:56.572" v="526"/>
          <ac:spMkLst>
            <pc:docMk/>
            <pc:sldMk cId="853585794" sldId="261"/>
            <ac:spMk id="4" creationId="{7403B35C-C150-8FE1-FAE3-B07E17602077}"/>
          </ac:spMkLst>
        </pc:spChg>
        <pc:spChg chg="mod ord">
          <ac:chgData name="Скарлат Виктор" userId="6a83a8b7404314ea" providerId="Windows Live" clId="Web-{943C2E24-9989-4ABE-84C7-C5904B524A0F}" dt="2023-07-01T12:56:56.572" v="526"/>
          <ac:spMkLst>
            <pc:docMk/>
            <pc:sldMk cId="853585794" sldId="261"/>
            <ac:spMk id="5" creationId="{2E68EEB3-E74C-4A70-06DE-EA1DD8B15BAC}"/>
          </ac:spMkLst>
        </pc:spChg>
        <pc:spChg chg="mod ord">
          <ac:chgData name="Скарлат Виктор" userId="6a83a8b7404314ea" providerId="Windows Live" clId="Web-{943C2E24-9989-4ABE-84C7-C5904B524A0F}" dt="2023-07-01T12:56:56.572" v="526"/>
          <ac:spMkLst>
            <pc:docMk/>
            <pc:sldMk cId="853585794" sldId="261"/>
            <ac:spMk id="6" creationId="{10FA43E4-95D3-8ABF-2460-725A73CA43C2}"/>
          </ac:spMkLst>
        </pc:spChg>
      </pc:sldChg>
      <pc:sldChg chg="addSp delSp modSp new mod setBg modClrScheme chgLayout">
        <pc:chgData name="Скарлат Виктор" userId="6a83a8b7404314ea" providerId="Windows Live" clId="Web-{943C2E24-9989-4ABE-84C7-C5904B524A0F}" dt="2023-07-01T14:09:59.669" v="924" actId="20577"/>
        <pc:sldMkLst>
          <pc:docMk/>
          <pc:sldMk cId="4014939147" sldId="262"/>
        </pc:sldMkLst>
        <pc:spChg chg="add mod">
          <ac:chgData name="Скарлат Виктор" userId="6a83a8b7404314ea" providerId="Windows Live" clId="Web-{943C2E24-9989-4ABE-84C7-C5904B524A0F}" dt="2023-07-01T13:50:47.403" v="665"/>
          <ac:spMkLst>
            <pc:docMk/>
            <pc:sldMk cId="4014939147" sldId="262"/>
            <ac:spMk id="2" creationId="{10A94CD6-B318-FD4E-3BCB-4361A39177C9}"/>
          </ac:spMkLst>
        </pc:spChg>
        <pc:spChg chg="add mod">
          <ac:chgData name="Скарлат Виктор" userId="6a83a8b7404314ea" providerId="Windows Live" clId="Web-{943C2E24-9989-4ABE-84C7-C5904B524A0F}" dt="2023-07-01T14:04:51.188" v="875" actId="20577"/>
          <ac:spMkLst>
            <pc:docMk/>
            <pc:sldMk cId="4014939147" sldId="262"/>
            <ac:spMk id="3" creationId="{68D1091C-1F8C-865F-01EE-0BFFAAEE8124}"/>
          </ac:spMkLst>
        </pc:spChg>
        <pc:spChg chg="add del mod">
          <ac:chgData name="Скарлат Виктор" userId="6a83a8b7404314ea" providerId="Windows Live" clId="Web-{943C2E24-9989-4ABE-84C7-C5904B524A0F}" dt="2023-07-01T13:24:14.680" v="550"/>
          <ac:spMkLst>
            <pc:docMk/>
            <pc:sldMk cId="4014939147" sldId="262"/>
            <ac:spMk id="3" creationId="{CB535501-9E2E-58E1-7FAD-A9208D7D3137}"/>
          </ac:spMkLst>
        </pc:spChg>
        <pc:spChg chg="add mod">
          <ac:chgData name="Скарлат Виктор" userId="6a83a8b7404314ea" providerId="Windows Live" clId="Web-{943C2E24-9989-4ABE-84C7-C5904B524A0F}" dt="2023-07-01T14:05:36.206" v="880" actId="20577"/>
          <ac:spMkLst>
            <pc:docMk/>
            <pc:sldMk cId="4014939147" sldId="262"/>
            <ac:spMk id="4" creationId="{9385CC34-C13A-6C04-0649-67CDFBD1266A}"/>
          </ac:spMkLst>
        </pc:spChg>
        <pc:spChg chg="add mod">
          <ac:chgData name="Скарлат Виктор" userId="6a83a8b7404314ea" providerId="Windows Live" clId="Web-{943C2E24-9989-4ABE-84C7-C5904B524A0F}" dt="2023-07-01T14:09:59.669" v="924" actId="20577"/>
          <ac:spMkLst>
            <pc:docMk/>
            <pc:sldMk cId="4014939147" sldId="262"/>
            <ac:spMk id="5" creationId="{F9D97C11-98DD-6148-42AA-C91FE9D17F28}"/>
          </ac:spMkLst>
        </pc:spChg>
        <pc:spChg chg="add">
          <ac:chgData name="Скарлат Виктор" userId="6a83a8b7404314ea" providerId="Windows Live" clId="Web-{943C2E24-9989-4ABE-84C7-C5904B524A0F}" dt="2023-07-01T13:50:47.403" v="665"/>
          <ac:spMkLst>
            <pc:docMk/>
            <pc:sldMk cId="4014939147" sldId="262"/>
            <ac:spMk id="36" creationId="{F3C5918A-1DC5-4CF3-AA27-00AA3088AA9F}"/>
          </ac:spMkLst>
        </pc:spChg>
        <pc:spChg chg="add">
          <ac:chgData name="Скарлат Виктор" userId="6a83a8b7404314ea" providerId="Windows Live" clId="Web-{943C2E24-9989-4ABE-84C7-C5904B524A0F}" dt="2023-07-01T13:50:47.403" v="665"/>
          <ac:spMkLst>
            <pc:docMk/>
            <pc:sldMk cId="4014939147" sldId="262"/>
            <ac:spMk id="38" creationId="{B786683A-6FD6-4BF7-B3B0-DC397677391F}"/>
          </ac:spMkLst>
        </pc:spChg>
        <pc:spChg chg="add">
          <ac:chgData name="Скарлат Виктор" userId="6a83a8b7404314ea" providerId="Windows Live" clId="Web-{943C2E24-9989-4ABE-84C7-C5904B524A0F}" dt="2023-07-01T13:50:47.403" v="665"/>
          <ac:spMkLst>
            <pc:docMk/>
            <pc:sldMk cId="4014939147" sldId="262"/>
            <ac:spMk id="40" creationId="{05169E50-59FB-4AEE-B61D-44A882A4CD2C}"/>
          </ac:spMkLst>
        </pc:spChg>
        <pc:spChg chg="add">
          <ac:chgData name="Скарлат Виктор" userId="6a83a8b7404314ea" providerId="Windows Live" clId="Web-{943C2E24-9989-4ABE-84C7-C5904B524A0F}" dt="2023-07-01T13:50:47.403" v="665"/>
          <ac:spMkLst>
            <pc:docMk/>
            <pc:sldMk cId="4014939147" sldId="262"/>
            <ac:spMk id="42" creationId="{117C30F0-5A38-4B60-B632-3AF7C2780824}"/>
          </ac:spMkLst>
        </pc:spChg>
        <pc:spChg chg="add">
          <ac:chgData name="Скарлат Виктор" userId="6a83a8b7404314ea" providerId="Windows Live" clId="Web-{943C2E24-9989-4ABE-84C7-C5904B524A0F}" dt="2023-07-01T13:50:47.403" v="665"/>
          <ac:spMkLst>
            <pc:docMk/>
            <pc:sldMk cId="4014939147" sldId="262"/>
            <ac:spMk id="44" creationId="{A200CBA5-3F2B-4AAC-9F86-99AFECC19C1D}"/>
          </ac:spMkLst>
        </pc:spChg>
        <pc:grpChg chg="add">
          <ac:chgData name="Скарлат Виктор" userId="6a83a8b7404314ea" providerId="Windows Live" clId="Web-{943C2E24-9989-4ABE-84C7-C5904B524A0F}" dt="2023-07-01T13:50:47.403" v="665"/>
          <ac:grpSpMkLst>
            <pc:docMk/>
            <pc:sldMk cId="4014939147" sldId="262"/>
            <ac:grpSpMk id="8" creationId="{2BBBD145-2FC5-42C1-97BE-1C636D139735}"/>
          </ac:grpSpMkLst>
        </pc:grpChg>
        <pc:grpChg chg="add">
          <ac:chgData name="Скарлат Виктор" userId="6a83a8b7404314ea" providerId="Windows Live" clId="Web-{943C2E24-9989-4ABE-84C7-C5904B524A0F}" dt="2023-07-01T13:50:47.403" v="665"/>
          <ac:grpSpMkLst>
            <pc:docMk/>
            <pc:sldMk cId="4014939147" sldId="262"/>
            <ac:grpSpMk id="31" creationId="{B239B0D4-65B5-4C6A-946F-02E06132427C}"/>
          </ac:grpSpMkLst>
        </pc:grpChg>
      </pc:sldChg>
      <pc:sldMasterChg chg="del delSldLayout">
        <pc:chgData name="Скарлат Виктор" userId="6a83a8b7404314ea" providerId="Windows Live" clId="Web-{943C2E24-9989-4ABE-84C7-C5904B524A0F}" dt="2023-07-01T12:56:46.135" v="525"/>
        <pc:sldMasterMkLst>
          <pc:docMk/>
          <pc:sldMasterMk cId="762260684" sldId="2147484152"/>
        </pc:sldMasterMkLst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991050854" sldId="2147484153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2043372731" sldId="2147484154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2714950257" sldId="2147484155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325842109" sldId="2147484156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440468934" sldId="2147484157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187723972" sldId="2147484158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3598953436" sldId="2147484159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1146012266" sldId="2147484160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1388907768" sldId="2147484161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2425382044" sldId="2147484162"/>
          </pc:sldLayoutMkLst>
        </pc:sldLayoutChg>
        <pc:sldLayoutChg chg="del">
          <pc:chgData name="Скарлат Виктор" userId="6a83a8b7404314ea" providerId="Windows Live" clId="Web-{943C2E24-9989-4ABE-84C7-C5904B524A0F}" dt="2023-07-01T12:56:46.135" v="525"/>
          <pc:sldLayoutMkLst>
            <pc:docMk/>
            <pc:sldMasterMk cId="762260684" sldId="2147484152"/>
            <pc:sldLayoutMk cId="1047506563" sldId="2147484163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943C2E24-9989-4ABE-84C7-C5904B524A0F}" dt="2023-07-01T12:56:56.572" v="526"/>
        <pc:sldMasterMkLst>
          <pc:docMk/>
          <pc:sldMasterMk cId="3510198069" sldId="2147484164"/>
        </pc:sldMasterMkLst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3346954327" sldId="2147484165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128786257" sldId="2147484166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1446524805" sldId="2147484167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1031990793" sldId="2147484168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2956007142" sldId="2147484169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1328527340" sldId="2147484170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4277959651" sldId="2147484171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2203402067" sldId="2147484172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3805738571" sldId="2147484173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472485874" sldId="2147484174"/>
          </pc:sldLayoutMkLst>
        </pc:sldLayoutChg>
        <pc:sldLayoutChg chg="add del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3510198069" sldId="2147484164"/>
            <pc:sldLayoutMk cId="2938074499" sldId="2147484175"/>
          </pc:sldLayoutMkLst>
        </pc:sldLayoutChg>
      </pc:sldMasterChg>
      <pc:sldMasterChg chg="add addSldLayout modSldLayout">
        <pc:chgData name="Скарлат Виктор" userId="6a83a8b7404314ea" providerId="Windows Live" clId="Web-{943C2E24-9989-4ABE-84C7-C5904B524A0F}" dt="2023-07-01T12:56:56.572" v="526"/>
        <pc:sldMasterMkLst>
          <pc:docMk/>
          <pc:sldMasterMk cId="542132115" sldId="2147484176"/>
        </pc:sldMasterMkLst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255268728" sldId="2147484177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1160395025" sldId="2147484178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3261184988" sldId="2147484179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2001833041" sldId="2147484180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4126932833" sldId="2147484181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90524577" sldId="2147484182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304262568" sldId="2147484183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3364419785" sldId="2147484184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2507967250" sldId="2147484185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171902319" sldId="2147484186"/>
          </pc:sldLayoutMkLst>
        </pc:sldLayoutChg>
        <pc:sldLayoutChg chg="add mod replId">
          <pc:chgData name="Скарлат Виктор" userId="6a83a8b7404314ea" providerId="Windows Live" clId="Web-{943C2E24-9989-4ABE-84C7-C5904B524A0F}" dt="2023-07-01T12:56:56.572" v="526"/>
          <pc:sldLayoutMkLst>
            <pc:docMk/>
            <pc:sldMasterMk cId="542132115" sldId="2147484176"/>
            <pc:sldLayoutMk cId="1280583642" sldId="2147484187"/>
          </pc:sldLayoutMkLst>
        </pc:sldLayoutChg>
      </pc:sldMasterChg>
    </pc:docChg>
  </pc:docChgLst>
  <pc:docChgLst>
    <pc:chgData name="Скарлат Виктор" userId="6a83a8b7404314ea" providerId="Windows Live" clId="Web-{C1A114DA-FD49-44EB-909B-79191E0A21E5}"/>
    <pc:docChg chg="modSld">
      <pc:chgData name="Скарлат Виктор" userId="6a83a8b7404314ea" providerId="Windows Live" clId="Web-{C1A114DA-FD49-44EB-909B-79191E0A21E5}" dt="2023-07-01T15:14:16.710" v="534" actId="20577"/>
      <pc:docMkLst>
        <pc:docMk/>
      </pc:docMkLst>
      <pc:sldChg chg="modSp">
        <pc:chgData name="Скарлат Виктор" userId="6a83a8b7404314ea" providerId="Windows Live" clId="Web-{C1A114DA-FD49-44EB-909B-79191E0A21E5}" dt="2023-07-01T14:23:03.244" v="15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C1A114DA-FD49-44EB-909B-79191E0A21E5}" dt="2023-07-01T14:23:03.244" v="15" actId="20577"/>
          <ac:spMkLst>
            <pc:docMk/>
            <pc:sldMk cId="1094105371" sldId="260"/>
            <ac:spMk id="14" creationId="{1133992D-DD7F-A928-1285-54396D2A0C91}"/>
          </ac:spMkLst>
        </pc:spChg>
      </pc:sldChg>
      <pc:sldChg chg="delSp modSp">
        <pc:chgData name="Скарлат Виктор" userId="6a83a8b7404314ea" providerId="Windows Live" clId="Web-{C1A114DA-FD49-44EB-909B-79191E0A21E5}" dt="2023-07-01T15:14:16.710" v="534" actId="20577"/>
        <pc:sldMkLst>
          <pc:docMk/>
          <pc:sldMk cId="853585794" sldId="261"/>
        </pc:sldMkLst>
        <pc:spChg chg="mod">
          <ac:chgData name="Скарлат Виктор" userId="6a83a8b7404314ea" providerId="Windows Live" clId="Web-{C1A114DA-FD49-44EB-909B-79191E0A21E5}" dt="2023-07-01T14:56:25.253" v="68"/>
          <ac:spMkLst>
            <pc:docMk/>
            <pc:sldMk cId="853585794" sldId="261"/>
            <ac:spMk id="2" creationId="{BED842E5-F353-06FD-F877-B24BAA84E732}"/>
          </ac:spMkLst>
        </pc:spChg>
        <pc:spChg chg="del mod">
          <ac:chgData name="Скарлат Виктор" userId="6a83a8b7404314ea" providerId="Windows Live" clId="Web-{C1A114DA-FD49-44EB-909B-79191E0A21E5}" dt="2023-07-01T14:58:12.428" v="93"/>
          <ac:spMkLst>
            <pc:docMk/>
            <pc:sldMk cId="853585794" sldId="261"/>
            <ac:spMk id="3" creationId="{52453969-751D-82BB-D8C8-B9994602E0FB}"/>
          </ac:spMkLst>
        </pc:spChg>
        <pc:spChg chg="mod">
          <ac:chgData name="Скарлат Виктор" userId="6a83a8b7404314ea" providerId="Windows Live" clId="Web-{C1A114DA-FD49-44EB-909B-79191E0A21E5}" dt="2023-07-01T15:14:16.710" v="534" actId="20577"/>
          <ac:spMkLst>
            <pc:docMk/>
            <pc:sldMk cId="853585794" sldId="261"/>
            <ac:spMk id="4" creationId="{7403B35C-C150-8FE1-FAE3-B07E17602077}"/>
          </ac:spMkLst>
        </pc:spChg>
        <pc:spChg chg="del mod">
          <ac:chgData name="Скарлат Виктор" userId="6a83a8b7404314ea" providerId="Windows Live" clId="Web-{C1A114DA-FD49-44EB-909B-79191E0A21E5}" dt="2023-07-01T15:11:08.213" v="460"/>
          <ac:spMkLst>
            <pc:docMk/>
            <pc:sldMk cId="853585794" sldId="261"/>
            <ac:spMk id="5" creationId="{2E68EEB3-E74C-4A70-06DE-EA1DD8B15BAC}"/>
          </ac:spMkLst>
        </pc:spChg>
        <pc:spChg chg="mod">
          <ac:chgData name="Скарлат Виктор" userId="6a83a8b7404314ea" providerId="Windows Live" clId="Web-{C1A114DA-FD49-44EB-909B-79191E0A21E5}" dt="2023-07-01T15:13:39.424" v="532"/>
          <ac:spMkLst>
            <pc:docMk/>
            <pc:sldMk cId="853585794" sldId="261"/>
            <ac:spMk id="6" creationId="{10FA43E4-95D3-8ABF-2460-725A73CA43C2}"/>
          </ac:spMkLst>
        </pc:spChg>
      </pc:sldChg>
    </pc:docChg>
  </pc:docChgLst>
  <pc:docChgLst>
    <pc:chgData name="Скарлат Виктор" userId="6a83a8b7404314ea" providerId="Windows Live" clId="Web-{2DEC6DBE-E1EF-4975-A399-13274CB775EB}"/>
    <pc:docChg chg="delSld">
      <pc:chgData name="Скарлат Виктор" userId="6a83a8b7404314ea" providerId="Windows Live" clId="Web-{2DEC6DBE-E1EF-4975-A399-13274CB775EB}" dt="2023-07-02T11:32:42.952" v="1"/>
      <pc:docMkLst>
        <pc:docMk/>
      </pc:docMkLst>
      <pc:sldChg chg="del">
        <pc:chgData name="Скарлат Виктор" userId="6a83a8b7404314ea" providerId="Windows Live" clId="Web-{2DEC6DBE-E1EF-4975-A399-13274CB775EB}" dt="2023-07-02T11:32:42.952" v="1"/>
        <pc:sldMkLst>
          <pc:docMk/>
          <pc:sldMk cId="3803624755" sldId="266"/>
        </pc:sldMkLst>
      </pc:sldChg>
      <pc:sldChg chg="del">
        <pc:chgData name="Скарлат Виктор" userId="6a83a8b7404314ea" providerId="Windows Live" clId="Web-{2DEC6DBE-E1EF-4975-A399-13274CB775EB}" dt="2023-07-02T11:32:37.951" v="0"/>
        <pc:sldMkLst>
          <pc:docMk/>
          <pc:sldMk cId="3864321150" sldId="267"/>
        </pc:sldMkLst>
      </pc:sldChg>
    </pc:docChg>
  </pc:docChgLst>
  <pc:docChgLst>
    <pc:chgData name="Скарлат Виктор" userId="6a83a8b7404314ea" providerId="Windows Live" clId="Web-{601C39C5-638C-4503-BEC7-2E52315AC6E1}"/>
    <pc:docChg chg="modSld">
      <pc:chgData name="Скарлат Виктор" userId="6a83a8b7404314ea" providerId="Windows Live" clId="Web-{601C39C5-638C-4503-BEC7-2E52315AC6E1}" dt="2023-07-15T03:48:53.232" v="0" actId="1076"/>
      <pc:docMkLst>
        <pc:docMk/>
      </pc:docMkLst>
      <pc:sldChg chg="modSp">
        <pc:chgData name="Скарлат Виктор" userId="6a83a8b7404314ea" providerId="Windows Live" clId="Web-{601C39C5-638C-4503-BEC7-2E52315AC6E1}" dt="2023-07-15T03:48:53.232" v="0" actId="1076"/>
        <pc:sldMkLst>
          <pc:docMk/>
          <pc:sldMk cId="998683622" sldId="265"/>
        </pc:sldMkLst>
        <pc:spChg chg="mod">
          <ac:chgData name="Скарлат Виктор" userId="6a83a8b7404314ea" providerId="Windows Live" clId="Web-{601C39C5-638C-4503-BEC7-2E52315AC6E1}" dt="2023-07-15T03:48:53.232" v="0" actId="1076"/>
          <ac:spMkLst>
            <pc:docMk/>
            <pc:sldMk cId="998683622" sldId="265"/>
            <ac:spMk id="4" creationId="{42EB2020-2AA1-C863-A783-E83F63FBE7AD}"/>
          </ac:spMkLst>
        </pc:spChg>
      </pc:sldChg>
    </pc:docChg>
  </pc:docChgLst>
  <pc:docChgLst>
    <pc:chgData name="Скарлат Виктор" userId="6a83a8b7404314ea" providerId="Windows Live" clId="Web-{A4F0A3AE-D158-40B9-8D84-6159FE359D47}"/>
    <pc:docChg chg="modSld">
      <pc:chgData name="Скарлат Виктор" userId="6a83a8b7404314ea" providerId="Windows Live" clId="Web-{A4F0A3AE-D158-40B9-8D84-6159FE359D47}" dt="2023-07-01T08:50:42.109" v="99"/>
      <pc:docMkLst>
        <pc:docMk/>
      </pc:docMkLst>
      <pc:sldChg chg="addSp modSp">
        <pc:chgData name="Скарлат Виктор" userId="6a83a8b7404314ea" providerId="Windows Live" clId="Web-{A4F0A3AE-D158-40B9-8D84-6159FE359D47}" dt="2023-07-01T08:50:42.109" v="99"/>
        <pc:sldMkLst>
          <pc:docMk/>
          <pc:sldMk cId="1094105371" sldId="260"/>
        </pc:sldMkLst>
        <pc:spChg chg="mod">
          <ac:chgData name="Скарлат Виктор" userId="6a83a8b7404314ea" providerId="Windows Live" clId="Web-{A4F0A3AE-D158-40B9-8D84-6159FE359D47}" dt="2023-07-01T08:49:04.183" v="91" actId="1076"/>
          <ac:spMkLst>
            <pc:docMk/>
            <pc:sldMk cId="1094105371" sldId="260"/>
            <ac:spMk id="4" creationId="{D793FB59-B007-1248-D032-2198119CAC67}"/>
          </ac:spMkLst>
        </pc:spChg>
        <pc:spChg chg="mod">
          <ac:chgData name="Скарлат Виктор" userId="6a83a8b7404314ea" providerId="Windows Live" clId="Web-{A4F0A3AE-D158-40B9-8D84-6159FE359D47}" dt="2023-07-01T08:45:58.175" v="75"/>
          <ac:spMkLst>
            <pc:docMk/>
            <pc:sldMk cId="1094105371" sldId="260"/>
            <ac:spMk id="5" creationId="{B446BB3F-2D3A-EBD5-8DFC-852BFD146DDD}"/>
          </ac:spMkLst>
        </pc:spChg>
        <pc:spChg chg="mod">
          <ac:chgData name="Скарлат Виктор" userId="6a83a8b7404314ea" providerId="Windows Live" clId="Web-{A4F0A3AE-D158-40B9-8D84-6159FE359D47}" dt="2023-07-01T08:49:53.216" v="95" actId="1076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A4F0A3AE-D158-40B9-8D84-6159FE359D47}" dt="2023-07-01T08:47:28.866" v="82" actId="1076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A4F0A3AE-D158-40B9-8D84-6159FE359D47}" dt="2023-07-01T08:47:34.460" v="83" actId="1076"/>
          <ac:spMkLst>
            <pc:docMk/>
            <pc:sldMk cId="1094105371" sldId="260"/>
            <ac:spMk id="8" creationId="{7B383050-CC4A-DDD0-8712-68A396D70BBF}"/>
          </ac:spMkLst>
        </pc:spChg>
        <pc:spChg chg="mod">
          <ac:chgData name="Скарлат Виктор" userId="6a83a8b7404314ea" providerId="Windows Live" clId="Web-{A4F0A3AE-D158-40B9-8D84-6159FE359D47}" dt="2023-07-01T08:50:12.561" v="98"/>
          <ac:spMkLst>
            <pc:docMk/>
            <pc:sldMk cId="1094105371" sldId="260"/>
            <ac:spMk id="9" creationId="{F7D9B410-9DB9-13A1-8319-19A7C476B48B}"/>
          </ac:spMkLst>
        </pc:spChg>
        <pc:spChg chg="mod">
          <ac:chgData name="Скарлат Виктор" userId="6a83a8b7404314ea" providerId="Windows Live" clId="Web-{A4F0A3AE-D158-40B9-8D84-6159FE359D47}" dt="2023-07-01T08:48:04.055" v="87" actId="1076"/>
          <ac:spMkLst>
            <pc:docMk/>
            <pc:sldMk cId="1094105371" sldId="260"/>
            <ac:spMk id="10" creationId="{4A3A6CB1-814F-1258-44DD-606F2EFC4CEF}"/>
          </ac:spMkLst>
        </pc:spChg>
        <pc:spChg chg="mod">
          <ac:chgData name="Скарлат Виктор" userId="6a83a8b7404314ea" providerId="Windows Live" clId="Web-{A4F0A3AE-D158-40B9-8D84-6159FE359D47}" dt="2023-07-01T08:42:52.132" v="1"/>
          <ac:spMkLst>
            <pc:docMk/>
            <pc:sldMk cId="1094105371" sldId="260"/>
            <ac:spMk id="11" creationId="{DE04FFB5-3DBF-8877-21E8-84A7E811101D}"/>
          </ac:spMkLst>
        </pc:spChg>
        <pc:spChg chg="add mod">
          <ac:chgData name="Скарлат Виктор" userId="6a83a8b7404314ea" providerId="Windows Live" clId="Web-{A4F0A3AE-D158-40B9-8D84-6159FE359D47}" dt="2023-07-01T08:50:42.109" v="99"/>
          <ac:spMkLst>
            <pc:docMk/>
            <pc:sldMk cId="1094105371" sldId="260"/>
            <ac:spMk id="12" creationId="{83AE3477-A0E8-C9A5-E1B0-B12237EFE878}"/>
          </ac:spMkLst>
        </pc:spChg>
        <pc:spChg chg="mod">
          <ac:chgData name="Скарлат Виктор" userId="6a83a8b7404314ea" providerId="Windows Live" clId="Web-{A4F0A3AE-D158-40B9-8D84-6159FE359D47}" dt="2023-07-01T08:49:56.529" v="96" actId="1076"/>
          <ac:spMkLst>
            <pc:docMk/>
            <pc:sldMk cId="1094105371" sldId="260"/>
            <ac:spMk id="13" creationId="{07499A42-4F47-56D4-C3DD-0F9560F69853}"/>
          </ac:spMkLst>
        </pc:spChg>
        <pc:spChg chg="add mod">
          <ac:chgData name="Скарлат Виктор" userId="6a83a8b7404314ea" providerId="Windows Live" clId="Web-{A4F0A3AE-D158-40B9-8D84-6159FE359D47}" dt="2023-07-01T08:47:58.665" v="86" actId="1076"/>
          <ac:spMkLst>
            <pc:docMk/>
            <pc:sldMk cId="1094105371" sldId="260"/>
            <ac:spMk id="14" creationId="{836D2D43-EEB5-D0FB-BADE-37085590EEDA}"/>
          </ac:spMkLst>
        </pc:spChg>
      </pc:sldChg>
    </pc:docChg>
  </pc:docChgLst>
  <pc:docChgLst>
    <pc:chgData name="Скарлат Виктор" userId="6a83a8b7404314ea" providerId="Windows Live" clId="Web-{B3515B17-B601-454B-BC30-BB2C06716DCF}"/>
    <pc:docChg chg="modSld">
      <pc:chgData name="Скарлат Виктор" userId="6a83a8b7404314ea" providerId="Windows Live" clId="Web-{B3515B17-B601-454B-BC30-BB2C06716DCF}" dt="2023-07-01T12:27:54.545" v="308" actId="20577"/>
      <pc:docMkLst>
        <pc:docMk/>
      </pc:docMkLst>
      <pc:sldChg chg="modSp">
        <pc:chgData name="Скарлат Виктор" userId="6a83a8b7404314ea" providerId="Windows Live" clId="Web-{B3515B17-B601-454B-BC30-BB2C06716DCF}" dt="2023-07-01T12:27:54.545" v="308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B3515B17-B601-454B-BC30-BB2C06716DCF}" dt="2023-07-01T12:27:54.545" v="308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addSp modSp">
        <pc:chgData name="Скарлат Виктор" userId="6a83a8b7404314ea" providerId="Windows Live" clId="Web-{B3515B17-B601-454B-BC30-BB2C06716DCF}" dt="2023-07-01T12:27:26.513" v="304" actId="20577"/>
        <pc:sldMkLst>
          <pc:docMk/>
          <pc:sldMk cId="400494354" sldId="259"/>
        </pc:sldMkLst>
        <pc:spChg chg="add mod">
          <ac:chgData name="Скарлат Виктор" userId="6a83a8b7404314ea" providerId="Windows Live" clId="Web-{B3515B17-B601-454B-BC30-BB2C06716DCF}" dt="2023-07-01T11:35:09.815" v="272" actId="1076"/>
          <ac:spMkLst>
            <pc:docMk/>
            <pc:sldMk cId="400494354" sldId="259"/>
            <ac:spMk id="4" creationId="{59A6E2FB-591C-A32D-C0BD-F6FEE35C544F}"/>
          </ac:spMkLst>
        </pc:spChg>
        <pc:spChg chg="add mod">
          <ac:chgData name="Скарлат Виктор" userId="6a83a8b7404314ea" providerId="Windows Live" clId="Web-{B3515B17-B601-454B-BC30-BB2C06716DCF}" dt="2023-07-01T12:27:26.513" v="304" actId="20577"/>
          <ac:spMkLst>
            <pc:docMk/>
            <pc:sldMk cId="400494354" sldId="259"/>
            <ac:spMk id="5" creationId="{B30132C1-D217-6713-C66D-223807280272}"/>
          </ac:spMkLst>
        </pc:spChg>
        <pc:spChg chg="add mod">
          <ac:chgData name="Скарлат Виктор" userId="6a83a8b7404314ea" providerId="Windows Live" clId="Web-{B3515B17-B601-454B-BC30-BB2C06716DCF}" dt="2023-07-01T11:35:30.003" v="274" actId="1076"/>
          <ac:spMkLst>
            <pc:docMk/>
            <pc:sldMk cId="400494354" sldId="259"/>
            <ac:spMk id="6" creationId="{466BEB7F-4708-D0A7-7D0A-A0509145C8C9}"/>
          </ac:spMkLst>
        </pc:spChg>
      </pc:sldChg>
      <pc:sldChg chg="addSp modSp">
        <pc:chgData name="Скарлат Виктор" userId="6a83a8b7404314ea" providerId="Windows Live" clId="Web-{B3515B17-B601-454B-BC30-BB2C06716DCF}" dt="2023-07-01T12:26:44.403" v="296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B3515B17-B601-454B-BC30-BB2C06716DCF}" dt="2023-07-01T11:30:31.368" v="210" actId="1076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B3515B17-B601-454B-BC30-BB2C06716DCF}" dt="2023-07-01T11:29:25.647" v="203" actId="20577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B3515B17-B601-454B-BC30-BB2C06716DCF}" dt="2023-07-01T11:29:43.882" v="205" actId="1076"/>
          <ac:spMkLst>
            <pc:docMk/>
            <pc:sldMk cId="1094105371" sldId="260"/>
            <ac:spMk id="8" creationId="{9806BE3D-30F4-47B9-C7FE-37A09AE0C5CA}"/>
          </ac:spMkLst>
        </pc:spChg>
        <pc:spChg chg="mod">
          <ac:chgData name="Скарлат Виктор" userId="6a83a8b7404314ea" providerId="Windows Live" clId="Web-{B3515B17-B601-454B-BC30-BB2C06716DCF}" dt="2023-07-01T11:07:23.008" v="6" actId="20577"/>
          <ac:spMkLst>
            <pc:docMk/>
            <pc:sldMk cId="1094105371" sldId="260"/>
            <ac:spMk id="10" creationId="{BD036E31-B633-FDE2-A194-7755CCA8BBFA}"/>
          </ac:spMkLst>
        </pc:spChg>
        <pc:spChg chg="mod">
          <ac:chgData name="Скарлат Виктор" userId="6a83a8b7404314ea" providerId="Windows Live" clId="Web-{B3515B17-B601-454B-BC30-BB2C06716DCF}" dt="2023-07-01T11:13:44.740" v="57" actId="14100"/>
          <ac:spMkLst>
            <pc:docMk/>
            <pc:sldMk cId="1094105371" sldId="260"/>
            <ac:spMk id="11" creationId="{DE04FFB5-3DBF-8877-21E8-84A7E811101D}"/>
          </ac:spMkLst>
        </pc:spChg>
        <pc:spChg chg="mod">
          <ac:chgData name="Скарлат Виктор" userId="6a83a8b7404314ea" providerId="Windows Live" clId="Web-{B3515B17-B601-454B-BC30-BB2C06716DCF}" dt="2023-07-01T11:21:04.599" v="107" actId="20577"/>
          <ac:spMkLst>
            <pc:docMk/>
            <pc:sldMk cId="1094105371" sldId="260"/>
            <ac:spMk id="12" creationId="{83AE3477-A0E8-C9A5-E1B0-B12237EFE878}"/>
          </ac:spMkLst>
        </pc:spChg>
        <pc:spChg chg="mod">
          <ac:chgData name="Скарлат Виктор" userId="6a83a8b7404314ea" providerId="Windows Live" clId="Web-{B3515B17-B601-454B-BC30-BB2C06716DCF}" dt="2023-07-01T12:26:44.403" v="296" actId="20577"/>
          <ac:spMkLst>
            <pc:docMk/>
            <pc:sldMk cId="1094105371" sldId="260"/>
            <ac:spMk id="13" creationId="{07499A42-4F47-56D4-C3DD-0F9560F69853}"/>
          </ac:spMkLst>
        </pc:spChg>
        <pc:spChg chg="add mod">
          <ac:chgData name="Скарлат Виктор" userId="6a83a8b7404314ea" providerId="Windows Live" clId="Web-{B3515B17-B601-454B-BC30-BB2C06716DCF}" dt="2023-07-01T12:26:17.808" v="291" actId="1076"/>
          <ac:spMkLst>
            <pc:docMk/>
            <pc:sldMk cId="1094105371" sldId="260"/>
            <ac:spMk id="14" creationId="{1133992D-DD7F-A928-1285-54396D2A0C91}"/>
          </ac:spMkLst>
        </pc:spChg>
        <pc:spChg chg="mod">
          <ac:chgData name="Скарлат Виктор" userId="6a83a8b7404314ea" providerId="Windows Live" clId="Web-{B3515B17-B601-454B-BC30-BB2C06716DCF}" dt="2023-07-01T12:26:38.809" v="293" actId="20577"/>
          <ac:spMkLst>
            <pc:docMk/>
            <pc:sldMk cId="1094105371" sldId="260"/>
            <ac:spMk id="15" creationId="{3A68A64B-8826-B7A0-4F27-CAA42224E8E0}"/>
          </ac:spMkLst>
        </pc:spChg>
        <pc:spChg chg="mod">
          <ac:chgData name="Скарлат Виктор" userId="6a83a8b7404314ea" providerId="Windows Live" clId="Web-{B3515B17-B601-454B-BC30-BB2C06716DCF}" dt="2023-07-01T11:29:32.835" v="204" actId="1076"/>
          <ac:spMkLst>
            <pc:docMk/>
            <pc:sldMk cId="1094105371" sldId="260"/>
            <ac:spMk id="16" creationId="{6BF4ED6D-ACCB-E31B-0622-77AC468A4F8C}"/>
          </ac:spMkLst>
        </pc:spChg>
        <pc:spChg chg="mod">
          <ac:chgData name="Скарлат Виктор" userId="6a83a8b7404314ea" providerId="Windows Live" clId="Web-{B3515B17-B601-454B-BC30-BB2C06716DCF}" dt="2023-07-01T11:33:04.045" v="226" actId="20577"/>
          <ac:spMkLst>
            <pc:docMk/>
            <pc:sldMk cId="1094105371" sldId="260"/>
            <ac:spMk id="18" creationId="{93A3BE36-DB70-9CBA-375C-13A10B52E703}"/>
          </ac:spMkLst>
        </pc:spChg>
      </pc:sldChg>
    </pc:docChg>
  </pc:docChgLst>
  <pc:docChgLst>
    <pc:chgData name="Скарлат Виктор" userId="6a83a8b7404314ea" providerId="Windows Live" clId="Web-{B1D8C062-EBAE-41EC-A9E6-238E38A97D64}"/>
    <pc:docChg chg="modSld">
      <pc:chgData name="Скарлат Виктор" userId="6a83a8b7404314ea" providerId="Windows Live" clId="Web-{B1D8C062-EBAE-41EC-A9E6-238E38A97D64}" dt="2023-07-03T10:20:03.043" v="127"/>
      <pc:docMkLst>
        <pc:docMk/>
      </pc:docMkLst>
      <pc:sldChg chg="addSp delSp modSp mod setBg">
        <pc:chgData name="Скарлат Виктор" userId="6a83a8b7404314ea" providerId="Windows Live" clId="Web-{B1D8C062-EBAE-41EC-A9E6-238E38A97D64}" dt="2023-07-03T10:20:03.043" v="127"/>
        <pc:sldMkLst>
          <pc:docMk/>
          <pc:sldMk cId="3559435564" sldId="264"/>
        </pc:sldMkLst>
        <pc:spChg chg="mod">
          <ac:chgData name="Скарлат Виктор" userId="6a83a8b7404314ea" providerId="Windows Live" clId="Web-{B1D8C062-EBAE-41EC-A9E6-238E38A97D64}" dt="2023-07-03T10:20:03.043" v="127"/>
          <ac:spMkLst>
            <pc:docMk/>
            <pc:sldMk cId="3559435564" sldId="264"/>
            <ac:spMk id="2" creationId="{1E53825B-DABC-2B8D-A66D-47DEDADD1E41}"/>
          </ac:spMkLst>
        </pc:spChg>
        <pc:spChg chg="del mod">
          <ac:chgData name="Скарлат Виктор" userId="6a83a8b7404314ea" providerId="Windows Live" clId="Web-{B1D8C062-EBAE-41EC-A9E6-238E38A97D64}" dt="2023-07-03T10:17:52.253" v="109"/>
          <ac:spMkLst>
            <pc:docMk/>
            <pc:sldMk cId="3559435564" sldId="264"/>
            <ac:spMk id="3" creationId="{BDEDCB3D-EC88-B42A-1FFB-BBB366342D55}"/>
          </ac:spMkLst>
        </pc:spChg>
        <pc:spChg chg="add mod">
          <ac:chgData name="Скарлат Виктор" userId="6a83a8b7404314ea" providerId="Windows Live" clId="Web-{B1D8C062-EBAE-41EC-A9E6-238E38A97D64}" dt="2023-07-03T10:20:03.043" v="127"/>
          <ac:spMkLst>
            <pc:docMk/>
            <pc:sldMk cId="3559435564" sldId="264"/>
            <ac:spMk id="4" creationId="{7A438BE7-B4FB-BDF5-F124-8CBD93E07EC2}"/>
          </ac:spMkLst>
        </pc:spChg>
        <pc:spChg chg="add">
          <ac:chgData name="Скарлат Виктор" userId="6a83a8b7404314ea" providerId="Windows Live" clId="Web-{B1D8C062-EBAE-41EC-A9E6-238E38A97D64}" dt="2023-07-03T10:20:03.043" v="127"/>
          <ac:spMkLst>
            <pc:docMk/>
            <pc:sldMk cId="3559435564" sldId="264"/>
            <ac:spMk id="18" creationId="{22AC0F86-9A78-4E84-A4B4-ADB8B2629A0C}"/>
          </ac:spMkLst>
        </pc:spChg>
        <pc:spChg chg="add">
          <ac:chgData name="Скарлат Виктор" userId="6a83a8b7404314ea" providerId="Windows Live" clId="Web-{B1D8C062-EBAE-41EC-A9E6-238E38A97D64}" dt="2023-07-03T10:20:03.043" v="127"/>
          <ac:spMkLst>
            <pc:docMk/>
            <pc:sldMk cId="3559435564" sldId="264"/>
            <ac:spMk id="26" creationId="{69A54E25-1C05-48E5-A5CC-3778C1D3632D}"/>
          </ac:spMkLst>
        </pc:spChg>
        <pc:grpChg chg="add">
          <ac:chgData name="Скарлат Виктор" userId="6a83a8b7404314ea" providerId="Windows Live" clId="Web-{B1D8C062-EBAE-41EC-A9E6-238E38A97D64}" dt="2023-07-03T10:20:03.043" v="127"/>
          <ac:grpSpMkLst>
            <pc:docMk/>
            <pc:sldMk cId="3559435564" sldId="264"/>
            <ac:grpSpMk id="10" creationId="{DFB5D1BB-0703-437B-BD1E-1D07F8A2730B}"/>
          </ac:grpSpMkLst>
        </pc:grpChg>
        <pc:grpChg chg="add">
          <ac:chgData name="Скарлат Виктор" userId="6a83a8b7404314ea" providerId="Windows Live" clId="Web-{B1D8C062-EBAE-41EC-A9E6-238E38A97D64}" dt="2023-07-03T10:20:03.043" v="127"/>
          <ac:grpSpMkLst>
            <pc:docMk/>
            <pc:sldMk cId="3559435564" sldId="264"/>
            <ac:grpSpMk id="20" creationId="{4AF78B9E-8BE2-4706-9377-A05FA25ABABF}"/>
          </ac:grpSpMkLst>
        </pc:grpChg>
        <pc:picChg chg="mod">
          <ac:chgData name="Скарлат Виктор" userId="6a83a8b7404314ea" providerId="Windows Live" clId="Web-{B1D8C062-EBAE-41EC-A9E6-238E38A97D64}" dt="2023-07-03T10:20:03.043" v="127"/>
          <ac:picMkLst>
            <pc:docMk/>
            <pc:sldMk cId="3559435564" sldId="264"/>
            <ac:picMk id="5" creationId="{58DFDA14-BCBE-ADE6-1AE9-B4DD9F246C20}"/>
          </ac:picMkLst>
        </pc:picChg>
        <pc:cxnChg chg="add">
          <ac:chgData name="Скарлат Виктор" userId="6a83a8b7404314ea" providerId="Windows Live" clId="Web-{B1D8C062-EBAE-41EC-A9E6-238E38A97D64}" dt="2023-07-03T10:20:03.043" v="127"/>
          <ac:cxnSpMkLst>
            <pc:docMk/>
            <pc:sldMk cId="3559435564" sldId="264"/>
            <ac:cxnSpMk id="8" creationId="{0E5D0023-B23E-4823-8D72-B07FFF8CAE96}"/>
          </ac:cxnSpMkLst>
        </pc:cxnChg>
        <pc:cxnChg chg="add">
          <ac:chgData name="Скарлат Виктор" userId="6a83a8b7404314ea" providerId="Windows Live" clId="Web-{B1D8C062-EBAE-41EC-A9E6-238E38A97D64}" dt="2023-07-03T10:20:03.043" v="127"/>
          <ac:cxnSpMkLst>
            <pc:docMk/>
            <pc:sldMk cId="3559435564" sldId="264"/>
            <ac:cxnSpMk id="16" creationId="{883F92AF-2403-4558-B1D7-72130A1E4BC7}"/>
          </ac:cxnSpMkLst>
        </pc:cxnChg>
      </pc:sldChg>
    </pc:docChg>
  </pc:docChgLst>
  <pc:docChgLst>
    <pc:chgData name="Скарлат Виктор" userId="6a83a8b7404314ea" providerId="Windows Live" clId="Web-{4499CDFB-C496-46B4-924A-24CD46BBE87E}"/>
    <pc:docChg chg="addSld modSld addMainMaster delMainMaster">
      <pc:chgData name="Скарлат Виктор" userId="6a83a8b7404314ea" providerId="Windows Live" clId="Web-{4499CDFB-C496-46B4-924A-24CD46BBE87E}" dt="2023-07-01T02:17:13.839" v="25"/>
      <pc:docMkLst>
        <pc:docMk/>
      </pc:docMkLst>
      <pc:sldChg chg="addSp delSp modSp mod setBg modClrScheme chgLayout">
        <pc:chgData name="Скарлат Виктор" userId="6a83a8b7404314ea" providerId="Windows Live" clId="Web-{4499CDFB-C496-46B4-924A-24CD46BBE87E}" dt="2023-07-01T02:17:13.714" v="24" actId="20577"/>
        <pc:sldMkLst>
          <pc:docMk/>
          <pc:sldMk cId="1351651579" sldId="256"/>
        </pc:sldMkLst>
        <pc:spChg chg="mod ord">
          <ac:chgData name="Скарлат Виктор" userId="6a83a8b7404314ea" providerId="Windows Live" clId="Web-{4499CDFB-C496-46B4-924A-24CD46BBE87E}" dt="2023-07-01T02:17:13.714" v="24" actId="20577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Скарлат Виктор" userId="6a83a8b7404314ea" providerId="Windows Live" clId="Web-{4499CDFB-C496-46B4-924A-24CD46BBE87E}" dt="2023-07-01T02:12:38.508" v="4"/>
          <ac:spMkLst>
            <pc:docMk/>
            <pc:sldMk cId="1351651579" sldId="256"/>
            <ac:spMk id="173" creationId="{F1174801-1395-44C5-9B00-CCAC45C056E7}"/>
          </ac:spMkLst>
        </pc:spChg>
        <pc:spChg chg="del">
          <ac:chgData name="Скарлат Виктор" userId="6a83a8b7404314ea" providerId="Windows Live" clId="Web-{4499CDFB-C496-46B4-924A-24CD46BBE87E}" dt="2023-07-01T02:12:38.508" v="4"/>
          <ac:spMkLst>
            <pc:docMk/>
            <pc:sldMk cId="1351651579" sldId="256"/>
            <ac:spMk id="174" creationId="{996DFAFB-BCE1-4BEC-82FB-D574234DEF0A}"/>
          </ac:spMkLst>
        </pc:spChg>
        <pc:spChg chg="del">
          <ac:chgData name="Скарлат Виктор" userId="6a83a8b7404314ea" providerId="Windows Live" clId="Web-{4499CDFB-C496-46B4-924A-24CD46BBE87E}" dt="2023-07-01T02:12:38.508" v="4"/>
          <ac:spMkLst>
            <pc:docMk/>
            <pc:sldMk cId="1351651579" sldId="256"/>
            <ac:spMk id="175" creationId="{16F61E84-9DCA-4F22-94BC-C901DB49995D}"/>
          </ac:spMkLst>
        </pc:spChg>
        <pc:spChg chg="add del">
          <ac:chgData name="Скарлат Виктор" userId="6a83a8b7404314ea" providerId="Windows Live" clId="Web-{4499CDFB-C496-46B4-924A-24CD46BBE87E}" dt="2023-07-01T02:13:48.247" v="10"/>
          <ac:spMkLst>
            <pc:docMk/>
            <pc:sldMk cId="1351651579" sldId="256"/>
            <ac:spMk id="183" creationId="{F1174801-1395-44C5-9B00-CCAC45C056E7}"/>
          </ac:spMkLst>
        </pc:spChg>
        <pc:spChg chg="add del">
          <ac:chgData name="Скарлат Виктор" userId="6a83a8b7404314ea" providerId="Windows Live" clId="Web-{4499CDFB-C496-46B4-924A-24CD46BBE87E}" dt="2023-07-01T02:13:48.247" v="10"/>
          <ac:spMkLst>
            <pc:docMk/>
            <pc:sldMk cId="1351651579" sldId="256"/>
            <ac:spMk id="185" creationId="{996DFAFB-BCE1-4BEC-82FB-D574234DEF0A}"/>
          </ac:spMkLst>
        </pc:spChg>
        <pc:spChg chg="add del">
          <ac:chgData name="Скарлат Виктор" userId="6a83a8b7404314ea" providerId="Windows Live" clId="Web-{4499CDFB-C496-46B4-924A-24CD46BBE87E}" dt="2023-07-01T02:13:48.247" v="10"/>
          <ac:spMkLst>
            <pc:docMk/>
            <pc:sldMk cId="1351651579" sldId="256"/>
            <ac:spMk id="187" creationId="{8D2A0DB3-EF43-4032-9B27-954E12CCB688}"/>
          </ac:spMkLst>
        </pc:spChg>
        <pc:spChg chg="add del">
          <ac:chgData name="Скарлат Виктор" userId="6a83a8b7404314ea" providerId="Windows Live" clId="Web-{4499CDFB-C496-46B4-924A-24CD46BBE87E}" dt="2023-07-01T02:13:30.558" v="7"/>
          <ac:spMkLst>
            <pc:docMk/>
            <pc:sldMk cId="1351651579" sldId="256"/>
            <ac:spMk id="212" creationId="{D3F13AAF-525E-4953-A67E-7B34FDB4D899}"/>
          </ac:spMkLst>
        </pc:spChg>
        <pc:spChg chg="add del">
          <ac:chgData name="Скарлат Виктор" userId="6a83a8b7404314ea" providerId="Windows Live" clId="Web-{4499CDFB-C496-46B4-924A-24CD46BBE87E}" dt="2023-07-01T02:13:48.200" v="9"/>
          <ac:spMkLst>
            <pc:docMk/>
            <pc:sldMk cId="1351651579" sldId="256"/>
            <ac:spMk id="216" creationId="{CAA37442-EAE9-6CFC-AC74-44222B37FA80}"/>
          </ac:spMkLst>
        </pc:spChg>
        <pc:spChg chg="add del">
          <ac:chgData name="Скарлат Виктор" userId="6a83a8b7404314ea" providerId="Windows Live" clId="Web-{4499CDFB-C496-46B4-924A-24CD46BBE87E}" dt="2023-07-01T02:13:48.200" v="9"/>
          <ac:spMkLst>
            <pc:docMk/>
            <pc:sldMk cId="1351651579" sldId="256"/>
            <ac:spMk id="217" creationId="{54117A24-9D5E-A791-A2F4-8C81AC603C15}"/>
          </ac:spMkLst>
        </pc:spChg>
        <pc:spChg chg="add">
          <ac:chgData name="Скарлат Виктор" userId="6a83a8b7404314ea" providerId="Windows Live" clId="Web-{4499CDFB-C496-46B4-924A-24CD46BBE87E}" dt="2023-07-01T02:13:48.247" v="10"/>
          <ac:spMkLst>
            <pc:docMk/>
            <pc:sldMk cId="1351651579" sldId="256"/>
            <ac:spMk id="219" creationId="{3011B0B3-5679-4759-90B8-3B908C4CBD21}"/>
          </ac:spMkLst>
        </pc:spChg>
        <pc:grpChg chg="del">
          <ac:chgData name="Скарлат Виктор" userId="6a83a8b7404314ea" providerId="Windows Live" clId="Web-{4499CDFB-C496-46B4-924A-24CD46BBE87E}" dt="2023-07-01T02:12:38.508" v="4"/>
          <ac:grpSpMkLst>
            <pc:docMk/>
            <pc:sldMk cId="1351651579" sldId="256"/>
            <ac:grpSpMk id="176" creationId="{18579DB9-24B0-487B-81E3-8D02AD5F8C81}"/>
          </ac:grpSpMkLst>
        </pc:grpChg>
        <pc:grpChg chg="del">
          <ac:chgData name="Скарлат Виктор" userId="6a83a8b7404314ea" providerId="Windows Live" clId="Web-{4499CDFB-C496-46B4-924A-24CD46BBE87E}" dt="2023-07-01T02:12:38.508" v="4"/>
          <ac:grpSpMkLst>
            <pc:docMk/>
            <pc:sldMk cId="1351651579" sldId="256"/>
            <ac:grpSpMk id="177" creationId="{8F281804-17FE-49B9-9065-1A44CD473CAE}"/>
          </ac:grpSpMkLst>
        </pc:grpChg>
        <pc:grpChg chg="add del">
          <ac:chgData name="Скарлат Виктор" userId="6a83a8b7404314ea" providerId="Windows Live" clId="Web-{4499CDFB-C496-46B4-924A-24CD46BBE87E}" dt="2023-07-01T02:13:48.247" v="10"/>
          <ac:grpSpMkLst>
            <pc:docMk/>
            <pc:sldMk cId="1351651579" sldId="256"/>
            <ac:grpSpMk id="189" creationId="{18579DB9-24B0-487B-81E3-8D02AD5F8C81}"/>
          </ac:grpSpMkLst>
        </pc:grpChg>
        <pc:grpChg chg="add del">
          <ac:chgData name="Скарлат Виктор" userId="6a83a8b7404314ea" providerId="Windows Live" clId="Web-{4499CDFB-C496-46B4-924A-24CD46BBE87E}" dt="2023-07-01T02:13:48.247" v="10"/>
          <ac:grpSpMkLst>
            <pc:docMk/>
            <pc:sldMk cId="1351651579" sldId="256"/>
            <ac:grpSpMk id="198" creationId="{8F281804-17FE-49B9-9065-1A44CD473CAE}"/>
          </ac:grpSpMkLst>
        </pc:grpChg>
        <pc:picChg chg="add del mod">
          <ac:chgData name="Скарлат Виктор" userId="6a83a8b7404314ea" providerId="Windows Live" clId="Web-{4499CDFB-C496-46B4-924A-24CD46BBE87E}" dt="2023-07-01T02:10:55.141" v="2"/>
          <ac:picMkLst>
            <pc:docMk/>
            <pc:sldMk cId="1351651579" sldId="256"/>
            <ac:picMk id="3" creationId="{3CE6AD09-3381-B91E-18E1-D699694364B6}"/>
          </ac:picMkLst>
        </pc:picChg>
        <pc:picChg chg="add mod ord">
          <ac:chgData name="Скарлат Виктор" userId="6a83a8b7404314ea" providerId="Windows Live" clId="Web-{4499CDFB-C496-46B4-924A-24CD46BBE87E}" dt="2023-07-01T02:13:48.247" v="10"/>
          <ac:picMkLst>
            <pc:docMk/>
            <pc:sldMk cId="1351651579" sldId="256"/>
            <ac:picMk id="4" creationId="{15F98BD4-5956-36C4-43E1-F871E6AE6995}"/>
          </ac:picMkLst>
        </pc:picChg>
        <pc:cxnChg chg="add del">
          <ac:chgData name="Скарлат Виктор" userId="6a83a8b7404314ea" providerId="Windows Live" clId="Web-{4499CDFB-C496-46B4-924A-24CD46BBE87E}" dt="2023-07-01T02:13:30.558" v="7"/>
          <ac:cxnSpMkLst>
            <pc:docMk/>
            <pc:sldMk cId="1351651579" sldId="256"/>
            <ac:cxnSpMk id="214" creationId="{32E97E5C-7A5F-424E-AAE4-654396E90799}"/>
          </ac:cxnSpMkLst>
        </pc:cxnChg>
        <pc:cxnChg chg="add">
          <ac:chgData name="Скарлат Виктор" userId="6a83a8b7404314ea" providerId="Windows Live" clId="Web-{4499CDFB-C496-46B4-924A-24CD46BBE87E}" dt="2023-07-01T02:13:48.247" v="10"/>
          <ac:cxnSpMkLst>
            <pc:docMk/>
            <pc:sldMk cId="1351651579" sldId="256"/>
            <ac:cxnSpMk id="220" creationId="{32E97E5C-7A5F-424E-AAE4-654396E90799}"/>
          </ac:cxnSpMkLst>
        </pc:cxnChg>
      </pc:sldChg>
      <pc:sldChg chg="new">
        <pc:chgData name="Скарлат Виктор" userId="6a83a8b7404314ea" providerId="Windows Live" clId="Web-{4499CDFB-C496-46B4-924A-24CD46BBE87E}" dt="2023-07-01T02:17:13.839" v="25"/>
        <pc:sldMkLst>
          <pc:docMk/>
          <pc:sldMk cId="3904131994" sldId="257"/>
        </pc:sldMkLst>
      </pc:sldChg>
      <pc:sldMasterChg chg="add del addSldLayout delSldLayout">
        <pc:chgData name="Скарлат Виктор" userId="6a83a8b7404314ea" providerId="Windows Live" clId="Web-{4499CDFB-C496-46B4-924A-24CD46BBE87E}" dt="2023-07-01T02:13:48.247" v="10"/>
        <pc:sldMasterMkLst>
          <pc:docMk/>
          <pc:sldMasterMk cId="3661975574" sldId="2147484083"/>
        </pc:sldMasterMkLst>
        <pc:sldLayoutChg chg="add del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3661975574" sldId="2147484083"/>
            <pc:sldLayoutMk cId="1256516459" sldId="2147484078"/>
          </pc:sldLayoutMkLst>
        </pc:sldLayoutChg>
      </pc:sldMasterChg>
      <pc:sldMasterChg chg="add del addSldLayout delSldLayout">
        <pc:chgData name="Скарлат Виктор" userId="6a83a8b7404314ea" providerId="Windows Live" clId="Web-{4499CDFB-C496-46B4-924A-24CD46BBE87E}" dt="2023-07-01T02:13:48.200" v="9"/>
        <pc:sldMasterMkLst>
          <pc:docMk/>
          <pc:sldMasterMk cId="965960676" sldId="2147484120"/>
        </pc:sldMasterMkLst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3032015786" sldId="2147484109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972141828" sldId="2147484110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165860575" sldId="2147484111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403550235" sldId="2147484112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2379265266" sldId="2147484113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2470026025" sldId="2147484114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1012337827" sldId="2147484115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1038339016" sldId="2147484116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3300883908" sldId="2147484117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2494971312" sldId="2147484118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48.200" v="9"/>
          <pc:sldLayoutMkLst>
            <pc:docMk/>
            <pc:sldMasterMk cId="965960676" sldId="2147484120"/>
            <pc:sldLayoutMk cId="643602174" sldId="2147484119"/>
          </pc:sldLayoutMkLst>
        </pc:sldLayoutChg>
      </pc:sldMasterChg>
      <pc:sldMasterChg chg="add addSldLayout">
        <pc:chgData name="Скарлат Виктор" userId="6a83a8b7404314ea" providerId="Windows Live" clId="Web-{4499CDFB-C496-46B4-924A-24CD46BBE87E}" dt="2023-07-01T02:13:48.247" v="10"/>
        <pc:sldMasterMkLst>
          <pc:docMk/>
          <pc:sldMasterMk cId="1634400611" sldId="2147484133"/>
        </pc:sldMasterMkLst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2383878008" sldId="2147484122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3486182189" sldId="2147484123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3883761946" sldId="2147484124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2696480264" sldId="2147484125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2404618238" sldId="2147484126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1102927891" sldId="2147484127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3562427882" sldId="2147484128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1657348747" sldId="2147484129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3809604440" sldId="2147484130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2672346635" sldId="2147484131"/>
          </pc:sldLayoutMkLst>
        </pc:sldLayoutChg>
        <pc:sldLayoutChg chg="add">
          <pc:chgData name="Скарлат Виктор" userId="6a83a8b7404314ea" providerId="Windows Live" clId="Web-{4499CDFB-C496-46B4-924A-24CD46BBE87E}" dt="2023-07-01T02:13:48.247" v="10"/>
          <pc:sldLayoutMkLst>
            <pc:docMk/>
            <pc:sldMasterMk cId="1634400611" sldId="2147484133"/>
            <pc:sldLayoutMk cId="1606328995" sldId="2147484132"/>
          </pc:sldLayoutMkLst>
        </pc:sldLayoutChg>
      </pc:sldMasterChg>
      <pc:sldMasterChg chg="add del addSldLayout delSldLayout">
        <pc:chgData name="Скарлат Виктор" userId="6a83a8b7404314ea" providerId="Windows Live" clId="Web-{4499CDFB-C496-46B4-924A-24CD46BBE87E}" dt="2023-07-01T02:13:30.558" v="7"/>
        <pc:sldMasterMkLst>
          <pc:docMk/>
          <pc:sldMasterMk cId="401077036" sldId="2147484185"/>
        </pc:sldMasterMkLst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2899332345" sldId="2147484174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3364606188" sldId="2147484175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534486771" sldId="2147484176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2595954497" sldId="2147484177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788644671" sldId="2147484178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681617436" sldId="2147484179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3570892786" sldId="2147484180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4186921401" sldId="2147484181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1602075792" sldId="2147484182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406475436" sldId="2147484183"/>
          </pc:sldLayoutMkLst>
        </pc:sldLayoutChg>
        <pc:sldLayoutChg chg="add del">
          <pc:chgData name="Скарлат Виктор" userId="6a83a8b7404314ea" providerId="Windows Live" clId="Web-{4499CDFB-C496-46B4-924A-24CD46BBE87E}" dt="2023-07-01T02:13:30.558" v="7"/>
          <pc:sldLayoutMkLst>
            <pc:docMk/>
            <pc:sldMasterMk cId="401077036" sldId="2147484185"/>
            <pc:sldLayoutMk cId="3813712497" sldId="2147484184"/>
          </pc:sldLayoutMkLst>
        </pc:sldLayoutChg>
      </pc:sldMasterChg>
    </pc:docChg>
  </pc:docChgLst>
  <pc:docChgLst>
    <pc:chgData name="Скарлат Виктор" userId="6a83a8b7404314ea" providerId="Windows Live" clId="Web-{AD98CCE5-9144-4941-BA65-6AFDC19BF0FB}"/>
    <pc:docChg chg="addSld delSld modSld">
      <pc:chgData name="Скарлат Виктор" userId="6a83a8b7404314ea" providerId="Windows Live" clId="Web-{AD98CCE5-9144-4941-BA65-6AFDC19BF0FB}" dt="2023-07-02T09:49:11.616" v="592"/>
      <pc:docMkLst>
        <pc:docMk/>
      </pc:docMkLst>
      <pc:sldChg chg="modSp">
        <pc:chgData name="Скарлат Виктор" userId="6a83a8b7404314ea" providerId="Windows Live" clId="Web-{AD98CCE5-9144-4941-BA65-6AFDC19BF0FB}" dt="2023-07-02T08:20:14.241" v="97" actId="20577"/>
        <pc:sldMkLst>
          <pc:docMk/>
          <pc:sldMk cId="1351651579" sldId="256"/>
        </pc:sldMkLst>
        <pc:spChg chg="mod">
          <ac:chgData name="Скарлат Виктор" userId="6a83a8b7404314ea" providerId="Windows Live" clId="Web-{AD98CCE5-9144-4941-BA65-6AFDC19BF0FB}" dt="2023-07-02T08:20:14.241" v="97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">
        <pc:chgData name="Скарлат Виктор" userId="6a83a8b7404314ea" providerId="Windows Live" clId="Web-{AD98CCE5-9144-4941-BA65-6AFDC19BF0FB}" dt="2023-07-02T09:48:18.692" v="590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AD98CCE5-9144-4941-BA65-6AFDC19BF0FB}" dt="2023-07-02T09:48:18.692" v="590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modSp">
        <pc:chgData name="Скарлат Виктор" userId="6a83a8b7404314ea" providerId="Windows Live" clId="Web-{AD98CCE5-9144-4941-BA65-6AFDC19BF0FB}" dt="2023-07-02T07:01:50.916" v="77" actId="20577"/>
        <pc:sldMkLst>
          <pc:docMk/>
          <pc:sldMk cId="38375171" sldId="258"/>
        </pc:sldMkLst>
        <pc:spChg chg="mod">
          <ac:chgData name="Скарлат Виктор" userId="6a83a8b7404314ea" providerId="Windows Live" clId="Web-{AD98CCE5-9144-4941-BA65-6AFDC19BF0FB}" dt="2023-07-02T07:01:50.916" v="77" actId="20577"/>
          <ac:spMkLst>
            <pc:docMk/>
            <pc:sldMk cId="38375171" sldId="258"/>
            <ac:spMk id="2" creationId="{68A88E99-6D53-6445-94DF-2E3711025D16}"/>
          </ac:spMkLst>
        </pc:spChg>
      </pc:sldChg>
      <pc:sldChg chg="modSp">
        <pc:chgData name="Скарлат Виктор" userId="6a83a8b7404314ea" providerId="Windows Live" clId="Web-{AD98CCE5-9144-4941-BA65-6AFDC19BF0FB}" dt="2023-07-02T07:02:42.201" v="89" actId="20577"/>
        <pc:sldMkLst>
          <pc:docMk/>
          <pc:sldMk cId="400494354" sldId="259"/>
        </pc:sldMkLst>
        <pc:spChg chg="mod">
          <ac:chgData name="Скарлат Виктор" userId="6a83a8b7404314ea" providerId="Windows Live" clId="Web-{AD98CCE5-9144-4941-BA65-6AFDC19BF0FB}" dt="2023-07-02T07:02:42.201" v="89" actId="20577"/>
          <ac:spMkLst>
            <pc:docMk/>
            <pc:sldMk cId="400494354" sldId="259"/>
            <ac:spMk id="8" creationId="{A3ED4F54-19D6-5E28-F2BE-F7B55F9AD7E8}"/>
          </ac:spMkLst>
        </pc:spChg>
      </pc:sldChg>
      <pc:sldChg chg="modSp">
        <pc:chgData name="Скарлат Виктор" userId="6a83a8b7404314ea" providerId="Windows Live" clId="Web-{AD98CCE5-9144-4941-BA65-6AFDC19BF0FB}" dt="2023-07-02T08:31:22.169" v="123" actId="14100"/>
        <pc:sldMkLst>
          <pc:docMk/>
          <pc:sldMk cId="1094105371" sldId="260"/>
        </pc:sldMkLst>
        <pc:spChg chg="mod">
          <ac:chgData name="Скарлат Виктор" userId="6a83a8b7404314ea" providerId="Windows Live" clId="Web-{AD98CCE5-9144-4941-BA65-6AFDC19BF0FB}" dt="2023-07-02T07:02:09.183" v="81" actId="20577"/>
          <ac:spMkLst>
            <pc:docMk/>
            <pc:sldMk cId="1094105371" sldId="260"/>
            <ac:spMk id="2" creationId="{68A88E99-6D53-6445-94DF-2E3711025D16}"/>
          </ac:spMkLst>
        </pc:spChg>
        <pc:spChg chg="mod">
          <ac:chgData name="Скарлат Виктор" userId="6a83a8b7404314ea" providerId="Windows Live" clId="Web-{AD98CCE5-9144-4941-BA65-6AFDC19BF0FB}" dt="2023-07-02T08:31:11.294" v="120" actId="14100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AD98CCE5-9144-4941-BA65-6AFDC19BF0FB}" dt="2023-07-02T07:02:24.466" v="83" actId="20577"/>
          <ac:spMkLst>
            <pc:docMk/>
            <pc:sldMk cId="1094105371" sldId="260"/>
            <ac:spMk id="9" creationId="{F7D9B410-9DB9-13A1-8319-19A7C476B48B}"/>
          </ac:spMkLst>
        </pc:spChg>
        <pc:spChg chg="mod">
          <ac:chgData name="Скарлат Виктор" userId="6a83a8b7404314ea" providerId="Windows Live" clId="Web-{AD98CCE5-9144-4941-BA65-6AFDC19BF0FB}" dt="2023-07-02T08:30:54.199" v="116" actId="14100"/>
          <ac:spMkLst>
            <pc:docMk/>
            <pc:sldMk cId="1094105371" sldId="260"/>
            <ac:spMk id="13" creationId="{07499A42-4F47-56D4-C3DD-0F9560F69853}"/>
          </ac:spMkLst>
        </pc:spChg>
        <pc:spChg chg="mod">
          <ac:chgData name="Скарлат Виктор" userId="6a83a8b7404314ea" providerId="Windows Live" clId="Web-{AD98CCE5-9144-4941-BA65-6AFDC19BF0FB}" dt="2023-07-02T08:31:22.169" v="123" actId="14100"/>
          <ac:spMkLst>
            <pc:docMk/>
            <pc:sldMk cId="1094105371" sldId="260"/>
            <ac:spMk id="14" creationId="{1133992D-DD7F-A928-1285-54396D2A0C91}"/>
          </ac:spMkLst>
        </pc:spChg>
        <pc:spChg chg="mod">
          <ac:chgData name="Скарлат Виктор" userId="6a83a8b7404314ea" providerId="Windows Live" clId="Web-{AD98CCE5-9144-4941-BA65-6AFDC19BF0FB}" dt="2023-07-02T08:31:00.246" v="117" actId="14100"/>
          <ac:spMkLst>
            <pc:docMk/>
            <pc:sldMk cId="1094105371" sldId="260"/>
            <ac:spMk id="15" creationId="{3A68A64B-8826-B7A0-4F27-CAA42224E8E0}"/>
          </ac:spMkLst>
        </pc:spChg>
      </pc:sldChg>
      <pc:sldChg chg="modSp">
        <pc:chgData name="Скарлат Виктор" userId="6a83a8b7404314ea" providerId="Windows Live" clId="Web-{AD98CCE5-9144-4941-BA65-6AFDC19BF0FB}" dt="2023-07-02T07:02:55.952" v="91" actId="20577"/>
        <pc:sldMkLst>
          <pc:docMk/>
          <pc:sldMk cId="853585794" sldId="261"/>
        </pc:sldMkLst>
        <pc:spChg chg="mod">
          <ac:chgData name="Скарлат Виктор" userId="6a83a8b7404314ea" providerId="Windows Live" clId="Web-{AD98CCE5-9144-4941-BA65-6AFDC19BF0FB}" dt="2023-07-02T07:02:55.952" v="91" actId="20577"/>
          <ac:spMkLst>
            <pc:docMk/>
            <pc:sldMk cId="853585794" sldId="261"/>
            <ac:spMk id="2" creationId="{BED842E5-F353-06FD-F877-B24BAA84E732}"/>
          </ac:spMkLst>
        </pc:spChg>
      </pc:sldChg>
      <pc:sldChg chg="modSp">
        <pc:chgData name="Скарлат Виктор" userId="6a83a8b7404314ea" providerId="Windows Live" clId="Web-{AD98CCE5-9144-4941-BA65-6AFDC19BF0FB}" dt="2023-07-02T08:35:14.739" v="148" actId="20577"/>
        <pc:sldMkLst>
          <pc:docMk/>
          <pc:sldMk cId="470488085" sldId="263"/>
        </pc:sldMkLst>
        <pc:spChg chg="mod">
          <ac:chgData name="Скарлат Виктор" userId="6a83a8b7404314ea" providerId="Windows Live" clId="Web-{AD98CCE5-9144-4941-BA65-6AFDC19BF0FB}" dt="2023-07-02T07:03:13.969" v="93" actId="20577"/>
          <ac:spMkLst>
            <pc:docMk/>
            <pc:sldMk cId="470488085" sldId="263"/>
            <ac:spMk id="2" creationId="{3D798079-7779-3EC6-3E3A-962D0A296231}"/>
          </ac:spMkLst>
        </pc:spChg>
        <pc:spChg chg="mod">
          <ac:chgData name="Скарлат Виктор" userId="6a83a8b7404314ea" providerId="Windows Live" clId="Web-{AD98CCE5-9144-4941-BA65-6AFDC19BF0FB}" dt="2023-07-02T08:35:14.739" v="148" actId="20577"/>
          <ac:spMkLst>
            <pc:docMk/>
            <pc:sldMk cId="470488085" sldId="263"/>
            <ac:spMk id="26" creationId="{974E5B6B-5AE5-FD83-DEE0-C4B28BD83E6C}"/>
          </ac:spMkLst>
        </pc:spChg>
      </pc:sldChg>
      <pc:sldChg chg="addSp modSp del">
        <pc:chgData name="Скарлат Виктор" userId="6a83a8b7404314ea" providerId="Windows Live" clId="Web-{AD98CCE5-9144-4941-BA65-6AFDC19BF0FB}" dt="2023-07-02T08:33:10.751" v="126"/>
        <pc:sldMkLst>
          <pc:docMk/>
          <pc:sldMk cId="2508405907" sldId="264"/>
        </pc:sldMkLst>
        <pc:spChg chg="add mod">
          <ac:chgData name="Скарлат Виктор" userId="6a83a8b7404314ea" providerId="Windows Live" clId="Web-{AD98CCE5-9144-4941-BA65-6AFDC19BF0FB}" dt="2023-07-02T08:32:50.047" v="125" actId="20577"/>
          <ac:spMkLst>
            <pc:docMk/>
            <pc:sldMk cId="2508405907" sldId="264"/>
            <ac:spMk id="2" creationId="{16A35265-2D8B-9247-135A-2CA176047178}"/>
          </ac:spMkLst>
        </pc:spChg>
      </pc:sldChg>
      <pc:sldChg chg="addSp delSp modSp new mod setBg">
        <pc:chgData name="Скарлат Виктор" userId="6a83a8b7404314ea" providerId="Windows Live" clId="Web-{AD98CCE5-9144-4941-BA65-6AFDC19BF0FB}" dt="2023-07-02T09:47:12.112" v="560" actId="20577"/>
        <pc:sldMkLst>
          <pc:docMk/>
          <pc:sldMk cId="3559435564" sldId="264"/>
        </pc:sldMkLst>
        <pc:spChg chg="add mod">
          <ac:chgData name="Скарлат Виктор" userId="6a83a8b7404314ea" providerId="Windows Live" clId="Web-{AD98CCE5-9144-4941-BA65-6AFDC19BF0FB}" dt="2023-07-02T08:40:25.391" v="203" actId="20577"/>
          <ac:spMkLst>
            <pc:docMk/>
            <pc:sldMk cId="3559435564" sldId="264"/>
            <ac:spMk id="2" creationId="{1E53825B-DABC-2B8D-A66D-47DEDADD1E41}"/>
          </ac:spMkLst>
        </pc:spChg>
        <pc:spChg chg="add mod">
          <ac:chgData name="Скарлат Виктор" userId="6a83a8b7404314ea" providerId="Windows Live" clId="Web-{AD98CCE5-9144-4941-BA65-6AFDC19BF0FB}" dt="2023-07-02T09:47:12.112" v="560" actId="20577"/>
          <ac:spMkLst>
            <pc:docMk/>
            <pc:sldMk cId="3559435564" sldId="264"/>
            <ac:spMk id="3" creationId="{BDEDCB3D-EC88-B42A-1FFB-BBB366342D55}"/>
          </ac:spMkLst>
        </pc:spChg>
        <pc:spChg chg="add del mod">
          <ac:chgData name="Скарлат Виктор" userId="6a83a8b7404314ea" providerId="Windows Live" clId="Web-{AD98CCE5-9144-4941-BA65-6AFDC19BF0FB}" dt="2023-07-02T09:44:18.137" v="512"/>
          <ac:spMkLst>
            <pc:docMk/>
            <pc:sldMk cId="3559435564" sldId="264"/>
            <ac:spMk id="4" creationId="{52A730EB-CA50-AF10-981A-97C930116165}"/>
          </ac:spMkLst>
        </pc:spChg>
        <pc:spChg chg="add del">
          <ac:chgData name="Скарлат Виктор" userId="6a83a8b7404314ea" providerId="Windows Live" clId="Web-{AD98CCE5-9144-4941-BA65-6AFDC19BF0FB}" dt="2023-07-02T08:39:42.811" v="194"/>
          <ac:spMkLst>
            <pc:docMk/>
            <pc:sldMk cId="3559435564" sldId="264"/>
            <ac:spMk id="6" creationId="{10CE3618-1D7A-4256-B2AF-9DB692996C65}"/>
          </ac:spMkLst>
        </pc:spChg>
        <pc:spChg chg="add del">
          <ac:chgData name="Скарлат Виктор" userId="6a83a8b7404314ea" providerId="Windows Live" clId="Web-{AD98CCE5-9144-4941-BA65-6AFDC19BF0FB}" dt="2023-07-02T08:39:42.811" v="194"/>
          <ac:spMkLst>
            <pc:docMk/>
            <pc:sldMk cId="3559435564" sldId="264"/>
            <ac:spMk id="32" creationId="{3F39476B-1A6D-47CB-AC7A-FB87EF003323}"/>
          </ac:spMkLst>
        </pc:spChg>
        <pc:spChg chg="add del">
          <ac:chgData name="Скарлат Виктор" userId="6a83a8b7404314ea" providerId="Windows Live" clId="Web-{AD98CCE5-9144-4941-BA65-6AFDC19BF0FB}" dt="2023-07-02T08:38:16.465" v="184"/>
          <ac:spMkLst>
            <pc:docMk/>
            <pc:sldMk cId="3559435564" sldId="264"/>
            <ac:spMk id="33" creationId="{10CE3618-1D7A-4256-B2AF-9DB692996C65}"/>
          </ac:spMkLst>
        </pc:spChg>
        <pc:spChg chg="add del">
          <ac:chgData name="Скарлат Виктор" userId="6a83a8b7404314ea" providerId="Windows Live" clId="Web-{AD98CCE5-9144-4941-BA65-6AFDC19BF0FB}" dt="2023-07-02T08:38:16.465" v="184"/>
          <ac:spMkLst>
            <pc:docMk/>
            <pc:sldMk cId="3559435564" sldId="264"/>
            <ac:spMk id="56" creationId="{3F39476B-1A6D-47CB-AC7A-FB87EF003323}"/>
          </ac:spMkLst>
        </pc:spChg>
        <pc:grpChg chg="add del">
          <ac:chgData name="Скарлат Виктор" userId="6a83a8b7404314ea" providerId="Windows Live" clId="Web-{AD98CCE5-9144-4941-BA65-6AFDC19BF0FB}" dt="2023-07-02T08:39:42.811" v="194"/>
          <ac:grpSpMkLst>
            <pc:docMk/>
            <pc:sldMk cId="3559435564" sldId="264"/>
            <ac:grpSpMk id="4" creationId="{E20A234D-B9A4-4358-82C4-55B27FDC0EF2}"/>
          </ac:grpSpMkLst>
        </pc:grpChg>
        <pc:grpChg chg="add del">
          <ac:chgData name="Скарлат Виктор" userId="6a83a8b7404314ea" providerId="Windows Live" clId="Web-{AD98CCE5-9144-4941-BA65-6AFDC19BF0FB}" dt="2023-07-02T08:39:42.811" v="194"/>
          <ac:grpSpMkLst>
            <pc:docMk/>
            <pc:sldMk cId="3559435564" sldId="264"/>
            <ac:grpSpMk id="5" creationId="{4BF14AA4-98BB-49F7-8A26-B9611695CB32}"/>
          </ac:grpSpMkLst>
        </pc:grpChg>
        <pc:grpChg chg="add del">
          <ac:chgData name="Скарлат Виктор" userId="6a83a8b7404314ea" providerId="Windows Live" clId="Web-{AD98CCE5-9144-4941-BA65-6AFDC19BF0FB}" dt="2023-07-02T08:38:16.465" v="184"/>
          <ac:grpSpMkLst>
            <pc:docMk/>
            <pc:sldMk cId="3559435564" sldId="264"/>
            <ac:grpSpMk id="7" creationId="{E20A234D-B9A4-4358-82C4-55B27FDC0EF2}"/>
          </ac:grpSpMkLst>
        </pc:grpChg>
        <pc:grpChg chg="add del">
          <ac:chgData name="Скарлат Виктор" userId="6a83a8b7404314ea" providerId="Windows Live" clId="Web-{AD98CCE5-9144-4941-BA65-6AFDC19BF0FB}" dt="2023-07-02T08:39:42.811" v="194"/>
          <ac:grpSpMkLst>
            <pc:docMk/>
            <pc:sldMk cId="3559435564" sldId="264"/>
            <ac:grpSpMk id="27" creationId="{D91A9185-A7D5-460B-98BC-0BF2EBD3EEBE}"/>
          </ac:grpSpMkLst>
        </pc:grpChg>
        <pc:grpChg chg="add del">
          <ac:chgData name="Скарлат Виктор" userId="6a83a8b7404314ea" providerId="Windows Live" clId="Web-{AD98CCE5-9144-4941-BA65-6AFDC19BF0FB}" dt="2023-07-02T08:38:16.465" v="184"/>
          <ac:grpSpMkLst>
            <pc:docMk/>
            <pc:sldMk cId="3559435564" sldId="264"/>
            <ac:grpSpMk id="28" creationId="{4BF14AA4-98BB-49F7-8A26-B9611695CB32}"/>
          </ac:grpSpMkLst>
        </pc:grpChg>
        <pc:grpChg chg="add del">
          <ac:chgData name="Скарлат Виктор" userId="6a83a8b7404314ea" providerId="Windows Live" clId="Web-{AD98CCE5-9144-4941-BA65-6AFDC19BF0FB}" dt="2023-07-02T08:38:16.465" v="184"/>
          <ac:grpSpMkLst>
            <pc:docMk/>
            <pc:sldMk cId="3559435564" sldId="264"/>
            <ac:grpSpMk id="35" creationId="{D91A9185-A7D5-460B-98BC-0BF2EBD3EEBE}"/>
          </ac:grpSpMkLst>
        </pc:grpChg>
        <pc:picChg chg="add mod">
          <ac:chgData name="Скарлат Виктор" userId="6a83a8b7404314ea" providerId="Windows Live" clId="Web-{AD98CCE5-9144-4941-BA65-6AFDC19BF0FB}" dt="2023-07-02T09:45:48.843" v="552" actId="14100"/>
          <ac:picMkLst>
            <pc:docMk/>
            <pc:sldMk cId="3559435564" sldId="264"/>
            <ac:picMk id="5" creationId="{58DFDA14-BCBE-ADE6-1AE9-B4DD9F246C20}"/>
          </ac:picMkLst>
        </pc:picChg>
      </pc:sldChg>
      <pc:sldChg chg="addSp delSp modSp new mod setBg">
        <pc:chgData name="Скарлат Виктор" userId="6a83a8b7404314ea" providerId="Windows Live" clId="Web-{AD98CCE5-9144-4941-BA65-6AFDC19BF0FB}" dt="2023-07-02T08:45:53.604" v="238" actId="14100"/>
        <pc:sldMkLst>
          <pc:docMk/>
          <pc:sldMk cId="998683622" sldId="265"/>
        </pc:sldMkLst>
        <pc:spChg chg="add mod">
          <ac:chgData name="Скарлат Виктор" userId="6a83a8b7404314ea" providerId="Windows Live" clId="Web-{AD98CCE5-9144-4941-BA65-6AFDC19BF0FB}" dt="2023-07-02T08:45:53.604" v="238" actId="14100"/>
          <ac:spMkLst>
            <pc:docMk/>
            <pc:sldMk cId="998683622" sldId="265"/>
            <ac:spMk id="2" creationId="{CEAED09D-E52B-BCAD-ACA9-05B04BB63053}"/>
          </ac:spMkLst>
        </pc:spChg>
        <pc:spChg chg="add del">
          <ac:chgData name="Скарлат Виктор" userId="6a83a8b7404314ea" providerId="Windows Live" clId="Web-{AD98CCE5-9144-4941-BA65-6AFDC19BF0FB}" dt="2023-07-02T08:45:13.072" v="229"/>
          <ac:spMkLst>
            <pc:docMk/>
            <pc:sldMk cId="998683622" sldId="265"/>
            <ac:spMk id="34" creationId="{A3BAF07C-C39E-42EB-BB22-8D46691D9735}"/>
          </ac:spMkLst>
        </pc:spChg>
        <pc:spChg chg="add del">
          <ac:chgData name="Скарлат Виктор" userId="6a83a8b7404314ea" providerId="Windows Live" clId="Web-{AD98CCE5-9144-4941-BA65-6AFDC19BF0FB}" dt="2023-07-02T08:42:26.441" v="226"/>
          <ac:spMkLst>
            <pc:docMk/>
            <pc:sldMk cId="998683622" sldId="265"/>
            <ac:spMk id="35" creationId="{D75627FE-0AC5-4349-AC08-45A58BEC9B8C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38" creationId="{6C3411F1-AD17-499D-AFEF-2F300F6DF0F3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40" creationId="{60BF2CBE-B1E9-4C42-89DC-C35E4E651648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42" creationId="{72C95A87-DCDB-41C4-B774-744B3ECBE8CB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44" creationId="{BCB97515-32FF-43A6-A51C-B140193ABB66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46" creationId="{9C6379D3-7045-4B76-9409-6D23D753D054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48" creationId="{61B1C1DE-4201-4989-BE65-41ADC2472550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50" creationId="{806398CC-D327-4E06-838C-31119BD56F81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52" creationId="{70A741CC-E736-448A-A94E-5C8BB9711DCD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54" creationId="{7C324CDD-B30F-47DD-8627-E2171D5E8399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56" creationId="{79C8D19E-E3D6-45A6-BCA2-5918A37D7ACC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58" creationId="{43280283-E04A-43CA-BFA1-F285486A2F00}"/>
          </ac:spMkLst>
        </pc:spChg>
        <pc:spChg chg="add del">
          <ac:chgData name="Скарлат Виктор" userId="6a83a8b7404314ea" providerId="Windows Live" clId="Web-{AD98CCE5-9144-4941-BA65-6AFDC19BF0FB}" dt="2023-07-02T08:42:26.441" v="226"/>
          <ac:spMkLst>
            <pc:docMk/>
            <pc:sldMk cId="998683622" sldId="265"/>
            <ac:spMk id="60" creationId="{BC2574CF-1D35-4994-87BD-5A3378E1AB34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63" creationId="{FD8F1113-2E3C-46E3-B54F-B7F421EEFD11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64" creationId="{B54A4D14-513F-4121-92D3-5CCB46896211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65" creationId="{38328CB6-0FC5-4AEA-BC7E-489267CB6F19}"/>
          </ac:spMkLst>
        </pc:spChg>
        <pc:spChg chg="add del">
          <ac:chgData name="Скарлат Виктор" userId="6a83a8b7404314ea" providerId="Windows Live" clId="Web-{AD98CCE5-9144-4941-BA65-6AFDC19BF0FB}" dt="2023-07-02T08:45:21.509" v="231"/>
          <ac:spMkLst>
            <pc:docMk/>
            <pc:sldMk cId="998683622" sldId="265"/>
            <ac:spMk id="66" creationId="{138AF5D2-3A9C-4E8F-B879-36865366A1D5}"/>
          </ac:spMkLst>
        </pc:spChg>
        <pc:spChg chg="add del">
          <ac:chgData name="Скарлат Виктор" userId="6a83a8b7404314ea" providerId="Windows Live" clId="Web-{AD98CCE5-9144-4941-BA65-6AFDC19BF0FB}" dt="2023-07-02T08:45:24.291" v="233"/>
          <ac:spMkLst>
            <pc:docMk/>
            <pc:sldMk cId="998683622" sldId="265"/>
            <ac:spMk id="71" creationId="{9499C9FE-4B17-4937-9EB8-3E1A97E32D88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1" creationId="{FD8F1113-2E3C-46E3-B54F-B7F421EEFD11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2" creationId="{B54A4D14-513F-4121-92D3-5CCB46896211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3" creationId="{6C3411F1-AD17-499D-AFEF-2F300F6DF0F3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4" creationId="{60BF2CBE-B1E9-4C42-89DC-C35E4E651648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5" creationId="{72C95A87-DCDB-41C4-B774-744B3ECBE8CB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6" creationId="{BCB97515-32FF-43A6-A51C-B140193ABB66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7" creationId="{9C6379D3-7045-4B76-9409-6D23D753D054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8" creationId="{61B1C1DE-4201-4989-BE65-41ADC2472550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99" creationId="{806398CC-D327-4E06-838C-31119BD56F81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100" creationId="{70A741CC-E736-448A-A94E-5C8BB9711DCD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101" creationId="{7C324CDD-B30F-47DD-8627-E2171D5E8399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102" creationId="{79C8D19E-E3D6-45A6-BCA2-5918A37D7ACC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103" creationId="{43280283-E04A-43CA-BFA1-F285486A2F00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104" creationId="{38328CB6-0FC5-4AEA-BC7E-489267CB6F19}"/>
          </ac:spMkLst>
        </pc:spChg>
        <pc:spChg chg="add">
          <ac:chgData name="Скарлат Виктор" userId="6a83a8b7404314ea" providerId="Windows Live" clId="Web-{AD98CCE5-9144-4941-BA65-6AFDC19BF0FB}" dt="2023-07-02T08:45:24.322" v="234"/>
          <ac:spMkLst>
            <pc:docMk/>
            <pc:sldMk cId="998683622" sldId="265"/>
            <ac:spMk id="105" creationId="{138AF5D2-3A9C-4E8F-B879-36865366A1D5}"/>
          </ac:spMkLst>
        </pc:spChg>
        <pc:grpChg chg="add del">
          <ac:chgData name="Скарлат Виктор" userId="6a83a8b7404314ea" providerId="Windows Live" clId="Web-{AD98CCE5-9144-4941-BA65-6AFDC19BF0FB}" dt="2023-07-02T08:42:26.441" v="226"/>
          <ac:grpSpMkLst>
            <pc:docMk/>
            <pc:sldMk cId="998683622" sldId="265"/>
            <ac:grpSpMk id="7" creationId="{15E1AC81-83F2-45A8-9054-15570F4E2557}"/>
          </ac:grpSpMkLst>
        </pc:grpChg>
        <pc:grpChg chg="add del">
          <ac:chgData name="Скарлат Виктор" userId="6a83a8b7404314ea" providerId="Windows Live" clId="Web-{AD98CCE5-9144-4941-BA65-6AFDC19BF0FB}" dt="2023-07-02T08:45:13.072" v="229"/>
          <ac:grpSpMkLst>
            <pc:docMk/>
            <pc:sldMk cId="998683622" sldId="265"/>
            <ac:grpSpMk id="8" creationId="{5BD46425-1A1D-4A85-8298-B2D306740C8F}"/>
          </ac:grpSpMkLst>
        </pc:grpChg>
        <pc:grpChg chg="add del">
          <ac:chgData name="Скарлат Виктор" userId="6a83a8b7404314ea" providerId="Windows Live" clId="Web-{AD98CCE5-9144-4941-BA65-6AFDC19BF0FB}" dt="2023-07-02T08:45:13.072" v="229"/>
          <ac:grpSpMkLst>
            <pc:docMk/>
            <pc:sldMk cId="998683622" sldId="265"/>
            <ac:grpSpMk id="29" creationId="{5B00B80E-0BE0-4C6D-8BD5-FD0874C5271D}"/>
          </ac:grpSpMkLst>
        </pc:grpChg>
        <pc:grpChg chg="add del">
          <ac:chgData name="Скарлат Виктор" userId="6a83a8b7404314ea" providerId="Windows Live" clId="Web-{AD98CCE5-9144-4941-BA65-6AFDC19BF0FB}" dt="2023-07-02T08:42:26.441" v="226"/>
          <ac:grpSpMkLst>
            <pc:docMk/>
            <pc:sldMk cId="998683622" sldId="265"/>
            <ac:grpSpMk id="30" creationId="{FBF129BC-EA9E-4D20-898B-399F7727DFB9}"/>
          </ac:grpSpMkLst>
        </pc:grpChg>
        <pc:grpChg chg="add del">
          <ac:chgData name="Скарлат Виктор" userId="6a83a8b7404314ea" providerId="Windows Live" clId="Web-{AD98CCE5-9144-4941-BA65-6AFDC19BF0FB}" dt="2023-07-02T08:45:13.072" v="229"/>
          <ac:grpSpMkLst>
            <pc:docMk/>
            <pc:sldMk cId="998683622" sldId="265"/>
            <ac:grpSpMk id="36" creationId="{D8E9CF54-0466-4261-9E62-0249E60E1886}"/>
          </ac:grpSpMkLst>
        </pc:grpChg>
        <pc:grpChg chg="add del">
          <ac:chgData name="Скарлат Виктор" userId="6a83a8b7404314ea" providerId="Windows Live" clId="Web-{AD98CCE5-9144-4941-BA65-6AFDC19BF0FB}" dt="2023-07-02T08:42:26.441" v="226"/>
          <ac:grpSpMkLst>
            <pc:docMk/>
            <pc:sldMk cId="998683622" sldId="265"/>
            <ac:grpSpMk id="37" creationId="{F87AAF7B-2090-475D-9C3E-FDC03DD87A88}"/>
          </ac:grpSpMkLst>
        </pc:grpChg>
        <pc:grpChg chg="add del">
          <ac:chgData name="Скарлат Виктор" userId="6a83a8b7404314ea" providerId="Windows Live" clId="Web-{AD98CCE5-9144-4941-BA65-6AFDC19BF0FB}" dt="2023-07-02T08:45:21.509" v="231"/>
          <ac:grpSpMkLst>
            <pc:docMk/>
            <pc:sldMk cId="998683622" sldId="265"/>
            <ac:grpSpMk id="57" creationId="{5BD46425-1A1D-4A85-8298-B2D306740C8F}"/>
          </ac:grpSpMkLst>
        </pc:grpChg>
        <pc:grpChg chg="add del">
          <ac:chgData name="Скарлат Виктор" userId="6a83a8b7404314ea" providerId="Windows Live" clId="Web-{AD98CCE5-9144-4941-BA65-6AFDC19BF0FB}" dt="2023-07-02T08:45:21.509" v="231"/>
          <ac:grpSpMkLst>
            <pc:docMk/>
            <pc:sldMk cId="998683622" sldId="265"/>
            <ac:grpSpMk id="59" creationId="{5B00B80E-0BE0-4C6D-8BD5-FD0874C5271D}"/>
          </ac:grpSpMkLst>
        </pc:grpChg>
        <pc:grpChg chg="add del">
          <ac:chgData name="Скарлат Виктор" userId="6a83a8b7404314ea" providerId="Windows Live" clId="Web-{AD98CCE5-9144-4941-BA65-6AFDC19BF0FB}" dt="2023-07-02T08:45:24.291" v="233"/>
          <ac:grpSpMkLst>
            <pc:docMk/>
            <pc:sldMk cId="998683622" sldId="265"/>
            <ac:grpSpMk id="68" creationId="{2DAE3342-9DFC-49D4-B09C-25E310769317}"/>
          </ac:grpSpMkLst>
        </pc:grpChg>
        <pc:grpChg chg="add del">
          <ac:chgData name="Скарлат Виктор" userId="6a83a8b7404314ea" providerId="Windows Live" clId="Web-{AD98CCE5-9144-4941-BA65-6AFDC19BF0FB}" dt="2023-07-02T08:45:24.291" v="233"/>
          <ac:grpSpMkLst>
            <pc:docMk/>
            <pc:sldMk cId="998683622" sldId="265"/>
            <ac:grpSpMk id="69" creationId="{B54F73D8-62C2-4127-9D19-01219BBB9942}"/>
          </ac:grpSpMkLst>
        </pc:grpChg>
        <pc:grpChg chg="add del">
          <ac:chgData name="Скарлат Виктор" userId="6a83a8b7404314ea" providerId="Windows Live" clId="Web-{AD98CCE5-9144-4941-BA65-6AFDC19BF0FB}" dt="2023-07-02T08:45:24.291" v="233"/>
          <ac:grpSpMkLst>
            <pc:docMk/>
            <pc:sldMk cId="998683622" sldId="265"/>
            <ac:grpSpMk id="72" creationId="{BA1AA859-8E3B-49BF-83F6-ADF050A2CF37}"/>
          </ac:grpSpMkLst>
        </pc:grpChg>
        <pc:grpChg chg="add del">
          <ac:chgData name="Скарлат Виктор" userId="6a83a8b7404314ea" providerId="Windows Live" clId="Web-{AD98CCE5-9144-4941-BA65-6AFDC19BF0FB}" dt="2023-07-02T08:45:24.291" v="233"/>
          <ac:grpSpMkLst>
            <pc:docMk/>
            <pc:sldMk cId="998683622" sldId="265"/>
            <ac:grpSpMk id="83" creationId="{0D2C6055-EB42-4E7C-B358-308A54C713E3}"/>
          </ac:grpSpMkLst>
        </pc:grpChg>
        <pc:grpChg chg="add">
          <ac:chgData name="Скарлат Виктор" userId="6a83a8b7404314ea" providerId="Windows Live" clId="Web-{AD98CCE5-9144-4941-BA65-6AFDC19BF0FB}" dt="2023-07-02T08:45:24.322" v="234"/>
          <ac:grpSpMkLst>
            <pc:docMk/>
            <pc:sldMk cId="998683622" sldId="265"/>
            <ac:grpSpMk id="88" creationId="{5BD46425-1A1D-4A85-8298-B2D306740C8F}"/>
          </ac:grpSpMkLst>
        </pc:grpChg>
        <pc:grpChg chg="add">
          <ac:chgData name="Скарлат Виктор" userId="6a83a8b7404314ea" providerId="Windows Live" clId="Web-{AD98CCE5-9144-4941-BA65-6AFDC19BF0FB}" dt="2023-07-02T08:45:24.322" v="234"/>
          <ac:grpSpMkLst>
            <pc:docMk/>
            <pc:sldMk cId="998683622" sldId="265"/>
            <ac:grpSpMk id="89" creationId="{5B00B80E-0BE0-4C6D-8BD5-FD0874C5271D}"/>
          </ac:grpSpMkLst>
        </pc:grpChg>
        <pc:picChg chg="add mod">
          <ac:chgData name="Скарлат Виктор" userId="6a83a8b7404314ea" providerId="Windows Live" clId="Web-{AD98CCE5-9144-4941-BA65-6AFDC19BF0FB}" dt="2023-07-02T08:45:24.322" v="234"/>
          <ac:picMkLst>
            <pc:docMk/>
            <pc:sldMk cId="998683622" sldId="265"/>
            <ac:picMk id="3" creationId="{5FD2E592-8B42-72E8-E22B-6AD6EA410B32}"/>
          </ac:picMkLst>
        </pc:picChg>
        <pc:cxnChg chg="add del">
          <ac:chgData name="Скарлат Виктор" userId="6a83a8b7404314ea" providerId="Windows Live" clId="Web-{AD98CCE5-9144-4941-BA65-6AFDC19BF0FB}" dt="2023-07-02T08:42:26.441" v="226"/>
          <ac:cxnSpMkLst>
            <pc:docMk/>
            <pc:sldMk cId="998683622" sldId="265"/>
            <ac:cxnSpMk id="62" creationId="{68B6AB33-DFE6-4FE4-94FE-C9E25424AD16}"/>
          </ac:cxnSpMkLst>
        </pc:cxnChg>
      </pc:sldChg>
      <pc:sldChg chg="new">
        <pc:chgData name="Скарлат Виктор" userId="6a83a8b7404314ea" providerId="Windows Live" clId="Web-{AD98CCE5-9144-4941-BA65-6AFDC19BF0FB}" dt="2023-07-02T09:48:49.287" v="591"/>
        <pc:sldMkLst>
          <pc:docMk/>
          <pc:sldMk cId="3803624755" sldId="266"/>
        </pc:sldMkLst>
      </pc:sldChg>
      <pc:sldChg chg="new">
        <pc:chgData name="Скарлат Виктор" userId="6a83a8b7404314ea" providerId="Windows Live" clId="Web-{AD98CCE5-9144-4941-BA65-6AFDC19BF0FB}" dt="2023-07-02T09:49:11.616" v="592"/>
        <pc:sldMkLst>
          <pc:docMk/>
          <pc:sldMk cId="3864321150" sldId="267"/>
        </pc:sldMkLst>
      </pc:sldChg>
    </pc:docChg>
  </pc:docChgLst>
  <pc:docChgLst>
    <pc:chgData name="Скарлат Виктор" userId="6a83a8b7404314ea" providerId="Windows Live" clId="Web-{E6A72019-9CF5-4816-B371-BA3F29495476}"/>
    <pc:docChg chg="modSld">
      <pc:chgData name="Скарлат Виктор" userId="6a83a8b7404314ea" providerId="Windows Live" clId="Web-{E6A72019-9CF5-4816-B371-BA3F29495476}" dt="2023-07-01T01:26:46.359" v="1"/>
      <pc:docMkLst>
        <pc:docMk/>
      </pc:docMkLst>
      <pc:sldChg chg="delSp modSp">
        <pc:chgData name="Скарлат Виктор" userId="6a83a8b7404314ea" providerId="Windows Live" clId="Web-{E6A72019-9CF5-4816-B371-BA3F29495476}" dt="2023-07-01T01:26:46.359" v="1"/>
        <pc:sldMkLst>
          <pc:docMk/>
          <pc:sldMk cId="1351651579" sldId="256"/>
        </pc:sldMkLst>
        <pc:picChg chg="del mod">
          <ac:chgData name="Скарлат Виктор" userId="6a83a8b7404314ea" providerId="Windows Live" clId="Web-{E6A72019-9CF5-4816-B371-BA3F29495476}" dt="2023-07-01T01:26:46.359" v="1"/>
          <ac:picMkLst>
            <pc:docMk/>
            <pc:sldMk cId="1351651579" sldId="256"/>
            <ac:picMk id="7" creationId="{B90866B1-FBF5-83B3-6B72-12857C63897B}"/>
          </ac:picMkLst>
        </pc:picChg>
      </pc:sldChg>
    </pc:docChg>
  </pc:docChgLst>
  <pc:docChgLst>
    <pc:chgData name="Скарлат Виктор" userId="6a83a8b7404314ea" providerId="Windows Live" clId="Web-{33EB0059-75A5-40D0-86F6-11D52D01ACBA}"/>
    <pc:docChg chg="modSld">
      <pc:chgData name="Скарлат Виктор" userId="6a83a8b7404314ea" providerId="Windows Live" clId="Web-{33EB0059-75A5-40D0-86F6-11D52D01ACBA}" dt="2023-07-01T01:57:30.680" v="0"/>
      <pc:docMkLst>
        <pc:docMk/>
      </pc:docMkLst>
      <pc:sldChg chg="delSp">
        <pc:chgData name="Скарлат Виктор" userId="6a83a8b7404314ea" providerId="Windows Live" clId="Web-{33EB0059-75A5-40D0-86F6-11D52D01ACBA}" dt="2023-07-01T01:57:30.680" v="0"/>
        <pc:sldMkLst>
          <pc:docMk/>
          <pc:sldMk cId="1351651579" sldId="256"/>
        </pc:sldMkLst>
        <pc:picChg chg="del">
          <ac:chgData name="Скарлат Виктор" userId="6a83a8b7404314ea" providerId="Windows Live" clId="Web-{33EB0059-75A5-40D0-86F6-11D52D01ACBA}" dt="2023-07-01T01:57:30.680" v="0"/>
          <ac:picMkLst>
            <pc:docMk/>
            <pc:sldMk cId="1351651579" sldId="256"/>
            <ac:picMk id="7" creationId="{284990F4-6412-63BE-6A8E-C2F9CD3C7B88}"/>
          </ac:picMkLst>
        </pc:picChg>
      </pc:sldChg>
    </pc:docChg>
  </pc:docChgLst>
  <pc:docChgLst>
    <pc:chgData name="Скарлат Виктор" userId="6a83a8b7404314ea" providerId="Windows Live" clId="Web-{BFEA245B-BAE7-4283-965A-EDAED45BA166}"/>
    <pc:docChg chg="modSld">
      <pc:chgData name="Скарлат Виктор" userId="6a83a8b7404314ea" providerId="Windows Live" clId="Web-{BFEA245B-BAE7-4283-965A-EDAED45BA166}" dt="2023-07-09T12:34:48.209" v="0"/>
      <pc:docMkLst>
        <pc:docMk/>
      </pc:docMkLst>
      <pc:sldChg chg="delSp">
        <pc:chgData name="Скарлат Виктор" userId="6a83a8b7404314ea" providerId="Windows Live" clId="Web-{BFEA245B-BAE7-4283-965A-EDAED45BA166}" dt="2023-07-09T12:34:48.209" v="0"/>
        <pc:sldMkLst>
          <pc:docMk/>
          <pc:sldMk cId="3904131994" sldId="257"/>
        </pc:sldMkLst>
        <pc:picChg chg="del">
          <ac:chgData name="Скарлат Виктор" userId="6a83a8b7404314ea" providerId="Windows Live" clId="Web-{BFEA245B-BAE7-4283-965A-EDAED45BA166}" dt="2023-07-09T12:34:48.209" v="0"/>
          <ac:picMkLst>
            <pc:docMk/>
            <pc:sldMk cId="3904131994" sldId="257"/>
            <ac:picMk id="2" creationId="{0720612C-01F2-08E0-BFB6-AC9E73FD86A6}"/>
          </ac:picMkLst>
        </pc:picChg>
      </pc:sldChg>
    </pc:docChg>
  </pc:docChgLst>
  <pc:docChgLst>
    <pc:chgData name="Скарлат Виктор" userId="6a83a8b7404314ea" providerId="Windows Live" clId="Web-{662B36C7-0FC3-4C72-8A1F-5E395785FCF2}"/>
    <pc:docChg chg="modSld">
      <pc:chgData name="Скарлат Виктор" userId="6a83a8b7404314ea" providerId="Windows Live" clId="Web-{662B36C7-0FC3-4C72-8A1F-5E395785FCF2}" dt="2023-07-01T01:32:30.059" v="6" actId="14100"/>
      <pc:docMkLst>
        <pc:docMk/>
      </pc:docMkLst>
      <pc:sldChg chg="modSp">
        <pc:chgData name="Скарлат Виктор" userId="6a83a8b7404314ea" providerId="Windows Live" clId="Web-{662B36C7-0FC3-4C72-8A1F-5E395785FCF2}" dt="2023-07-01T01:32:30.059" v="6" actId="14100"/>
        <pc:sldMkLst>
          <pc:docMk/>
          <pc:sldMk cId="1351651579" sldId="256"/>
        </pc:sldMkLst>
        <pc:spChg chg="mod">
          <ac:chgData name="Скарлат Виктор" userId="6a83a8b7404314ea" providerId="Windows Live" clId="Web-{662B36C7-0FC3-4C72-8A1F-5E395785FCF2}" dt="2023-07-01T01:32:30.059" v="6" actId="14100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Скарлат Виктор" userId="6a83a8b7404314ea" providerId="Windows Live" clId="Web-{096D9015-A17C-4E24-8906-35546E45D42D}"/>
    <pc:docChg chg="modSld">
      <pc:chgData name="Скарлат Виктор" userId="6a83a8b7404314ea" providerId="Windows Live" clId="Web-{096D9015-A17C-4E24-8906-35546E45D42D}" dt="2023-07-10T00:46:54.822" v="5" actId="20577"/>
      <pc:docMkLst>
        <pc:docMk/>
      </pc:docMkLst>
      <pc:sldChg chg="modSp">
        <pc:chgData name="Скарлат Виктор" userId="6a83a8b7404314ea" providerId="Windows Live" clId="Web-{096D9015-A17C-4E24-8906-35546E45D42D}" dt="2023-07-10T00:46:54.822" v="5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096D9015-A17C-4E24-8906-35546E45D42D}" dt="2023-07-10T00:46:54.822" v="5" actId="20577"/>
          <ac:spMkLst>
            <pc:docMk/>
            <pc:sldMk cId="3904131994" sldId="257"/>
            <ac:spMk id="3" creationId="{E8F3F905-561D-2B7B-98D5-3F12365F21D6}"/>
          </ac:spMkLst>
        </pc:spChg>
      </pc:sldChg>
    </pc:docChg>
  </pc:docChgLst>
  <pc:docChgLst>
    <pc:chgData name="Скарлат Виктор" userId="6a83a8b7404314ea" providerId="Windows Live" clId="Web-{165F5178-0211-4A85-A1CC-7A258422BA3E}"/>
    <pc:docChg chg="modSld">
      <pc:chgData name="Скарлат Виктор" userId="6a83a8b7404314ea" providerId="Windows Live" clId="Web-{165F5178-0211-4A85-A1CC-7A258422BA3E}" dt="2023-07-13T04:08:36.525" v="197" actId="14100"/>
      <pc:docMkLst>
        <pc:docMk/>
      </pc:docMkLst>
      <pc:sldChg chg="modSp">
        <pc:chgData name="Скарлат Виктор" userId="6a83a8b7404314ea" providerId="Windows Live" clId="Web-{165F5178-0211-4A85-A1CC-7A258422BA3E}" dt="2023-07-13T04:01:08.047" v="149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165F5178-0211-4A85-A1CC-7A258422BA3E}" dt="2023-07-13T04:01:08.047" v="149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modSp">
        <pc:chgData name="Скарлат Виктор" userId="6a83a8b7404314ea" providerId="Windows Live" clId="Web-{165F5178-0211-4A85-A1CC-7A258422BA3E}" dt="2023-07-13T03:56:17.589" v="125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165F5178-0211-4A85-A1CC-7A258422BA3E}" dt="2023-07-13T03:56:17.589" v="125" actId="20577"/>
          <ac:spMkLst>
            <pc:docMk/>
            <pc:sldMk cId="1094105371" sldId="260"/>
            <ac:spMk id="2" creationId="{68A88E99-6D53-6445-94DF-2E3711025D16}"/>
          </ac:spMkLst>
        </pc:spChg>
        <pc:spChg chg="mod">
          <ac:chgData name="Скарлат Виктор" userId="6a83a8b7404314ea" providerId="Windows Live" clId="Web-{165F5178-0211-4A85-A1CC-7A258422BA3E}" dt="2023-07-13T03:51:21.052" v="81" actId="1076"/>
          <ac:spMkLst>
            <pc:docMk/>
            <pc:sldMk cId="1094105371" sldId="260"/>
            <ac:spMk id="4" creationId="{DF577823-21C0-26AC-F3E5-2763290F0255}"/>
          </ac:spMkLst>
        </pc:spChg>
        <pc:spChg chg="mod">
          <ac:chgData name="Скарлат Виктор" userId="6a83a8b7404314ea" providerId="Windows Live" clId="Web-{165F5178-0211-4A85-A1CC-7A258422BA3E}" dt="2023-07-13T03:50:48.926" v="80" actId="20577"/>
          <ac:spMkLst>
            <pc:docMk/>
            <pc:sldMk cId="1094105371" sldId="260"/>
            <ac:spMk id="5" creationId="{B446BB3F-2D3A-EBD5-8DFC-852BFD146DDD}"/>
          </ac:spMkLst>
        </pc:spChg>
        <pc:spChg chg="mod">
          <ac:chgData name="Скарлат Виктор" userId="6a83a8b7404314ea" providerId="Windows Live" clId="Web-{165F5178-0211-4A85-A1CC-7A258422BA3E}" dt="2023-07-13T03:54:19.102" v="116" actId="1076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165F5178-0211-4A85-A1CC-7A258422BA3E}" dt="2023-07-13T03:48:42.642" v="59" actId="1076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165F5178-0211-4A85-A1CC-7A258422BA3E}" dt="2023-07-13T03:48:58.486" v="63" actId="14100"/>
          <ac:spMkLst>
            <pc:docMk/>
            <pc:sldMk cId="1094105371" sldId="260"/>
            <ac:spMk id="8" creationId="{9806BE3D-30F4-47B9-C7FE-37A09AE0C5CA}"/>
          </ac:spMkLst>
        </pc:spChg>
        <pc:spChg chg="mod">
          <ac:chgData name="Скарлат Виктор" userId="6a83a8b7404314ea" providerId="Windows Live" clId="Web-{165F5178-0211-4A85-A1CC-7A258422BA3E}" dt="2023-07-13T03:53:45.539" v="114"/>
          <ac:spMkLst>
            <pc:docMk/>
            <pc:sldMk cId="1094105371" sldId="260"/>
            <ac:spMk id="10" creationId="{BD036E31-B633-FDE2-A194-7755CCA8BBFA}"/>
          </ac:spMkLst>
        </pc:spChg>
        <pc:spChg chg="mod">
          <ac:chgData name="Скарлат Виктор" userId="6a83a8b7404314ea" providerId="Windows Live" clId="Web-{165F5178-0211-4A85-A1CC-7A258422BA3E}" dt="2023-07-13T03:52:27.881" v="102" actId="20577"/>
          <ac:spMkLst>
            <pc:docMk/>
            <pc:sldMk cId="1094105371" sldId="260"/>
            <ac:spMk id="11" creationId="{DE04FFB5-3DBF-8877-21E8-84A7E811101D}"/>
          </ac:spMkLst>
        </pc:spChg>
        <pc:spChg chg="mod">
          <ac:chgData name="Скарлат Виктор" userId="6a83a8b7404314ea" providerId="Windows Live" clId="Web-{165F5178-0211-4A85-A1CC-7A258422BA3E}" dt="2023-07-13T03:49:31.628" v="68" actId="1076"/>
          <ac:spMkLst>
            <pc:docMk/>
            <pc:sldMk cId="1094105371" sldId="260"/>
            <ac:spMk id="12" creationId="{83AE3477-A0E8-C9A5-E1B0-B12237EFE878}"/>
          </ac:spMkLst>
        </pc:spChg>
        <pc:spChg chg="mod">
          <ac:chgData name="Скарлат Виктор" userId="6a83a8b7404314ea" providerId="Windows Live" clId="Web-{165F5178-0211-4A85-A1CC-7A258422BA3E}" dt="2023-07-13T03:54:45.978" v="122" actId="1076"/>
          <ac:spMkLst>
            <pc:docMk/>
            <pc:sldMk cId="1094105371" sldId="260"/>
            <ac:spMk id="13" creationId="{07499A42-4F47-56D4-C3DD-0F9560F69853}"/>
          </ac:spMkLst>
        </pc:spChg>
        <pc:spChg chg="mod">
          <ac:chgData name="Скарлат Виктор" userId="6a83a8b7404314ea" providerId="Windows Live" clId="Web-{165F5178-0211-4A85-A1CC-7A258422BA3E}" dt="2023-07-13T03:54:25.258" v="118" actId="1076"/>
          <ac:spMkLst>
            <pc:docMk/>
            <pc:sldMk cId="1094105371" sldId="260"/>
            <ac:spMk id="14" creationId="{1133992D-DD7F-A928-1285-54396D2A0C91}"/>
          </ac:spMkLst>
        </pc:spChg>
        <pc:spChg chg="mod">
          <ac:chgData name="Скарлат Виктор" userId="6a83a8b7404314ea" providerId="Windows Live" clId="Web-{165F5178-0211-4A85-A1CC-7A258422BA3E}" dt="2023-07-13T03:54:43.196" v="121" actId="1076"/>
          <ac:spMkLst>
            <pc:docMk/>
            <pc:sldMk cId="1094105371" sldId="260"/>
            <ac:spMk id="15" creationId="{3A68A64B-8826-B7A0-4F27-CAA42224E8E0}"/>
          </ac:spMkLst>
        </pc:spChg>
        <pc:spChg chg="mod">
          <ac:chgData name="Скарлат Виктор" userId="6a83a8b7404314ea" providerId="Windows Live" clId="Web-{165F5178-0211-4A85-A1CC-7A258422BA3E}" dt="2023-07-13T03:48:52.658" v="61" actId="14100"/>
          <ac:spMkLst>
            <pc:docMk/>
            <pc:sldMk cId="1094105371" sldId="260"/>
            <ac:spMk id="16" creationId="{6BF4ED6D-ACCB-E31B-0622-77AC468A4F8C}"/>
          </ac:spMkLst>
        </pc:spChg>
        <pc:spChg chg="mod">
          <ac:chgData name="Скарлат Виктор" userId="6a83a8b7404314ea" providerId="Windows Live" clId="Web-{165F5178-0211-4A85-A1CC-7A258422BA3E}" dt="2023-07-13T03:52:48.100" v="107" actId="14100"/>
          <ac:spMkLst>
            <pc:docMk/>
            <pc:sldMk cId="1094105371" sldId="260"/>
            <ac:spMk id="17" creationId="{EDFE85DB-C002-72E6-3981-83B24DC8C855}"/>
          </ac:spMkLst>
        </pc:spChg>
        <pc:spChg chg="mod">
          <ac:chgData name="Скарлат Виктор" userId="6a83a8b7404314ea" providerId="Windows Live" clId="Web-{165F5178-0211-4A85-A1CC-7A258422BA3E}" dt="2023-07-13T03:49:21.253" v="66" actId="1076"/>
          <ac:spMkLst>
            <pc:docMk/>
            <pc:sldMk cId="1094105371" sldId="260"/>
            <ac:spMk id="18" creationId="{93A3BE36-DB70-9CBA-375C-13A10B52E703}"/>
          </ac:spMkLst>
        </pc:spChg>
      </pc:sldChg>
      <pc:sldChg chg="modSp">
        <pc:chgData name="Скарлат Виктор" userId="6a83a8b7404314ea" providerId="Windows Live" clId="Web-{165F5178-0211-4A85-A1CC-7A258422BA3E}" dt="2023-07-13T04:03:44.660" v="161" actId="20577"/>
        <pc:sldMkLst>
          <pc:docMk/>
          <pc:sldMk cId="470488085" sldId="263"/>
        </pc:sldMkLst>
        <pc:spChg chg="mod">
          <ac:chgData name="Скарлат Виктор" userId="6a83a8b7404314ea" providerId="Windows Live" clId="Web-{165F5178-0211-4A85-A1CC-7A258422BA3E}" dt="2023-07-13T04:03:33.003" v="158" actId="20577"/>
          <ac:spMkLst>
            <pc:docMk/>
            <pc:sldMk cId="470488085" sldId="263"/>
            <ac:spMk id="3" creationId="{032ED596-2C91-A211-1514-A3879AE9FBCA}"/>
          </ac:spMkLst>
        </pc:spChg>
        <pc:spChg chg="mod">
          <ac:chgData name="Скарлат Виктор" userId="6a83a8b7404314ea" providerId="Windows Live" clId="Web-{165F5178-0211-4A85-A1CC-7A258422BA3E}" dt="2023-07-13T04:03:44.660" v="161" actId="20577"/>
          <ac:spMkLst>
            <pc:docMk/>
            <pc:sldMk cId="470488085" sldId="263"/>
            <ac:spMk id="58" creationId="{CE2C7E1A-CC6B-3E42-2267-E78734A20D57}"/>
          </ac:spMkLst>
        </pc:spChg>
      </pc:sldChg>
      <pc:sldChg chg="modSp">
        <pc:chgData name="Скарлат Виктор" userId="6a83a8b7404314ea" providerId="Windows Live" clId="Web-{165F5178-0211-4A85-A1CC-7A258422BA3E}" dt="2023-07-13T04:08:36.525" v="197" actId="14100"/>
        <pc:sldMkLst>
          <pc:docMk/>
          <pc:sldMk cId="998683622" sldId="265"/>
        </pc:sldMkLst>
        <pc:spChg chg="mod">
          <ac:chgData name="Скарлат Виктор" userId="6a83a8b7404314ea" providerId="Windows Live" clId="Web-{165F5178-0211-4A85-A1CC-7A258422BA3E}" dt="2023-07-13T04:08:36.525" v="197" actId="14100"/>
          <ac:spMkLst>
            <pc:docMk/>
            <pc:sldMk cId="998683622" sldId="265"/>
            <ac:spMk id="2" creationId="{CEAED09D-E52B-BCAD-ACA9-05B04BB63053}"/>
          </ac:spMkLst>
        </pc:spChg>
        <pc:spChg chg="mod">
          <ac:chgData name="Скарлат Виктор" userId="6a83a8b7404314ea" providerId="Windows Live" clId="Web-{165F5178-0211-4A85-A1CC-7A258422BA3E}" dt="2023-07-13T04:06:58.789" v="182" actId="14100"/>
          <ac:spMkLst>
            <pc:docMk/>
            <pc:sldMk cId="998683622" sldId="265"/>
            <ac:spMk id="5" creationId="{1FC2BAC6-DD58-443F-08E0-85DFA6A8EDB0}"/>
          </ac:spMkLst>
        </pc:spChg>
        <pc:spChg chg="mod">
          <ac:chgData name="Скарлат Виктор" userId="6a83a8b7404314ea" providerId="Windows Live" clId="Web-{165F5178-0211-4A85-A1CC-7A258422BA3E}" dt="2023-07-13T04:08:23.587" v="195" actId="20577"/>
          <ac:spMkLst>
            <pc:docMk/>
            <pc:sldMk cId="998683622" sldId="265"/>
            <ac:spMk id="6" creationId="{C5EAA142-1216-51A8-519D-7D8AB7517C66}"/>
          </ac:spMkLst>
        </pc:spChg>
        <pc:picChg chg="mod">
          <ac:chgData name="Скарлат Виктор" userId="6a83a8b7404314ea" providerId="Windows Live" clId="Web-{165F5178-0211-4A85-A1CC-7A258422BA3E}" dt="2023-07-13T04:06:49.757" v="180" actId="14100"/>
          <ac:picMkLst>
            <pc:docMk/>
            <pc:sldMk cId="998683622" sldId="265"/>
            <ac:picMk id="7" creationId="{BAABCE4E-1472-C112-BC36-DEB1F420F04F}"/>
          </ac:picMkLst>
        </pc:picChg>
      </pc:sldChg>
      <pc:sldChg chg="modSp">
        <pc:chgData name="Скарлат Виктор" userId="6a83a8b7404314ea" providerId="Windows Live" clId="Web-{165F5178-0211-4A85-A1CC-7A258422BA3E}" dt="2023-07-13T04:06:07.819" v="173" actId="20577"/>
        <pc:sldMkLst>
          <pc:docMk/>
          <pc:sldMk cId="3104422800" sldId="266"/>
        </pc:sldMkLst>
        <pc:spChg chg="mod">
          <ac:chgData name="Скарлат Виктор" userId="6a83a8b7404314ea" providerId="Windows Live" clId="Web-{165F5178-0211-4A85-A1CC-7A258422BA3E}" dt="2023-07-13T04:05:41.537" v="171" actId="20577"/>
          <ac:spMkLst>
            <pc:docMk/>
            <pc:sldMk cId="3104422800" sldId="266"/>
            <ac:spMk id="3" creationId="{45E12494-5FDF-B052-CFC4-56129F966E46}"/>
          </ac:spMkLst>
        </pc:spChg>
        <pc:spChg chg="mod">
          <ac:chgData name="Скарлат Виктор" userId="6a83a8b7404314ea" providerId="Windows Live" clId="Web-{165F5178-0211-4A85-A1CC-7A258422BA3E}" dt="2023-07-13T04:06:07.819" v="173" actId="20577"/>
          <ac:spMkLst>
            <pc:docMk/>
            <pc:sldMk cId="3104422800" sldId="266"/>
            <ac:spMk id="4" creationId="{D3F29AE8-D63F-7316-6A76-528B37880AFB}"/>
          </ac:spMkLst>
        </pc:spChg>
      </pc:sldChg>
    </pc:docChg>
  </pc:docChgLst>
  <pc:docChgLst>
    <pc:chgData name="Скарлат Виктор" userId="6a83a8b7404314ea" providerId="Windows Live" clId="Web-{1A04AA4F-F136-4809-9F8E-504118795544}"/>
    <pc:docChg chg="modSld">
      <pc:chgData name="Скарлат Виктор" userId="6a83a8b7404314ea" providerId="Windows Live" clId="Web-{1A04AA4F-F136-4809-9F8E-504118795544}" dt="2023-07-01T14:11:49.204" v="5" actId="20577"/>
      <pc:docMkLst>
        <pc:docMk/>
      </pc:docMkLst>
      <pc:sldChg chg="modSp">
        <pc:chgData name="Скарлат Виктор" userId="6a83a8b7404314ea" providerId="Windows Live" clId="Web-{1A04AA4F-F136-4809-9F8E-504118795544}" dt="2023-07-01T14:11:49.204" v="5" actId="20577"/>
        <pc:sldMkLst>
          <pc:docMk/>
          <pc:sldMk cId="4014939147" sldId="262"/>
        </pc:sldMkLst>
        <pc:spChg chg="mod">
          <ac:chgData name="Скарлат Виктор" userId="6a83a8b7404314ea" providerId="Windows Live" clId="Web-{1A04AA4F-F136-4809-9F8E-504118795544}" dt="2023-07-01T14:11:49.204" v="5" actId="20577"/>
          <ac:spMkLst>
            <pc:docMk/>
            <pc:sldMk cId="4014939147" sldId="262"/>
            <ac:spMk id="5" creationId="{F9D97C11-98DD-6148-42AA-C91FE9D17F28}"/>
          </ac:spMkLst>
        </pc:spChg>
      </pc:sldChg>
    </pc:docChg>
  </pc:docChgLst>
  <pc:docChgLst>
    <pc:chgData name="Скарлат Виктор" userId="6a83a8b7404314ea" providerId="Windows Live" clId="Web-{BB340A42-7FB4-4D72-AB3A-4C79B20E437E}"/>
    <pc:docChg chg="modSld addMainMaster delMainMaster">
      <pc:chgData name="Скарлат Виктор" userId="6a83a8b7404314ea" providerId="Windows Live" clId="Web-{BB340A42-7FB4-4D72-AB3A-4C79B20E437E}" dt="2023-07-01T11:04:19.396" v="207" actId="20577"/>
      <pc:docMkLst>
        <pc:docMk/>
      </pc:docMkLst>
      <pc:sldChg chg="delSp modSp mod modClrScheme delDesignElem chgLayout">
        <pc:chgData name="Скарлат Виктор" userId="6a83a8b7404314ea" providerId="Windows Live" clId="Web-{BB340A42-7FB4-4D72-AB3A-4C79B20E437E}" dt="2023-07-01T11:00:44.686" v="190" actId="14100"/>
        <pc:sldMkLst>
          <pc:docMk/>
          <pc:sldMk cId="1351651579" sldId="256"/>
        </pc:sldMkLst>
        <pc:spChg chg="mod ord">
          <ac:chgData name="Скарлат Виктор" userId="6a83a8b7404314ea" providerId="Windows Live" clId="Web-{BB340A42-7FB4-4D72-AB3A-4C79B20E437E}" dt="2023-07-01T11:00:40.889" v="189" actId="1076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Скарлат Виктор" userId="6a83a8b7404314ea" providerId="Windows Live" clId="Web-{BB340A42-7FB4-4D72-AB3A-4C79B20E437E}" dt="2023-07-01T10:48:50.396" v="100"/>
          <ac:spMkLst>
            <pc:docMk/>
            <pc:sldMk cId="1351651579" sldId="256"/>
            <ac:spMk id="219" creationId="{3011B0B3-5679-4759-90B8-3B908C4CBD21}"/>
          </ac:spMkLst>
        </pc:spChg>
        <pc:picChg chg="mod">
          <ac:chgData name="Скарлат Виктор" userId="6a83a8b7404314ea" providerId="Windows Live" clId="Web-{BB340A42-7FB4-4D72-AB3A-4C79B20E437E}" dt="2023-07-01T11:00:44.686" v="190" actId="14100"/>
          <ac:picMkLst>
            <pc:docMk/>
            <pc:sldMk cId="1351651579" sldId="256"/>
            <ac:picMk id="4" creationId="{15F98BD4-5956-36C4-43E1-F871E6AE6995}"/>
          </ac:picMkLst>
        </pc:picChg>
        <pc:cxnChg chg="del">
          <ac:chgData name="Скарлат Виктор" userId="6a83a8b7404314ea" providerId="Windows Live" clId="Web-{BB340A42-7FB4-4D72-AB3A-4C79B20E437E}" dt="2023-07-01T10:48:50.396" v="100"/>
          <ac:cxnSpMkLst>
            <pc:docMk/>
            <pc:sldMk cId="1351651579" sldId="256"/>
            <ac:cxnSpMk id="220" creationId="{32E97E5C-7A5F-424E-AAE4-654396E90799}"/>
          </ac:cxnSpMkLst>
        </pc:cxnChg>
      </pc:sldChg>
      <pc:sldChg chg="delSp modSp mod modClrScheme delDesignElem chgLayout">
        <pc:chgData name="Скарлат Виктор" userId="6a83a8b7404314ea" providerId="Windows Live" clId="Web-{BB340A42-7FB4-4D72-AB3A-4C79B20E437E}" dt="2023-07-01T11:03:12.597" v="202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BB340A42-7FB4-4D72-AB3A-4C79B20E437E}" dt="2023-07-01T11:03:12.597" v="202" actId="20577"/>
          <ac:spMkLst>
            <pc:docMk/>
            <pc:sldMk cId="3904131994" sldId="257"/>
            <ac:spMk id="3" creationId="{E8F3F905-561D-2B7B-98D5-3F12365F21D6}"/>
          </ac:spMkLst>
        </pc:spChg>
        <pc:spChg chg="del">
          <ac:chgData name="Скарлат Виктор" userId="6a83a8b7404314ea" providerId="Windows Live" clId="Web-{BB340A42-7FB4-4D72-AB3A-4C79B20E437E}" dt="2023-07-01T10:48:50.396" v="100"/>
          <ac:spMkLst>
            <pc:docMk/>
            <pc:sldMk cId="3904131994" sldId="257"/>
            <ac:spMk id="19" creationId="{3268346D-5E77-4906-AC8D-57FB88F111CD}"/>
          </ac:spMkLst>
        </pc:spChg>
        <pc:cxnChg chg="del">
          <ac:chgData name="Скарлат Виктор" userId="6a83a8b7404314ea" providerId="Windows Live" clId="Web-{BB340A42-7FB4-4D72-AB3A-4C79B20E437E}" dt="2023-07-01T10:48:50.396" v="100"/>
          <ac:cxnSpMkLst>
            <pc:docMk/>
            <pc:sldMk cId="3904131994" sldId="257"/>
            <ac:cxnSpMk id="21" creationId="{4CBC1FDF-AE13-4731-B38F-2761BDFDBB0E}"/>
          </ac:cxnSpMkLst>
        </pc:cxnChg>
      </pc:sldChg>
      <pc:sldChg chg="mod modClrScheme chgLayout">
        <pc:chgData name="Скарлат Виктор" userId="6a83a8b7404314ea" providerId="Windows Live" clId="Web-{BB340A42-7FB4-4D72-AB3A-4C79B20E437E}" dt="2023-07-01T10:49:21.569" v="101"/>
        <pc:sldMkLst>
          <pc:docMk/>
          <pc:sldMk cId="38375171" sldId="258"/>
        </pc:sldMkLst>
      </pc:sldChg>
      <pc:sldChg chg="modSp mod modClrScheme chgLayout">
        <pc:chgData name="Скарлат Виктор" userId="6a83a8b7404314ea" providerId="Windows Live" clId="Web-{BB340A42-7FB4-4D72-AB3A-4C79B20E437E}" dt="2023-07-01T11:04:19.396" v="207" actId="20577"/>
        <pc:sldMkLst>
          <pc:docMk/>
          <pc:sldMk cId="400494354" sldId="259"/>
        </pc:sldMkLst>
        <pc:spChg chg="mod">
          <ac:chgData name="Скарлат Виктор" userId="6a83a8b7404314ea" providerId="Windows Live" clId="Web-{BB340A42-7FB4-4D72-AB3A-4C79B20E437E}" dt="2023-07-01T11:04:01.973" v="203"/>
          <ac:spMkLst>
            <pc:docMk/>
            <pc:sldMk cId="400494354" sldId="259"/>
            <ac:spMk id="2" creationId="{AC0FF522-7617-72E5-57F4-43139B09C0CC}"/>
          </ac:spMkLst>
        </pc:spChg>
        <pc:spChg chg="mod">
          <ac:chgData name="Скарлат Виктор" userId="6a83a8b7404314ea" providerId="Windows Live" clId="Web-{BB340A42-7FB4-4D72-AB3A-4C79B20E437E}" dt="2023-07-01T11:04:19.396" v="207" actId="20577"/>
          <ac:spMkLst>
            <pc:docMk/>
            <pc:sldMk cId="400494354" sldId="259"/>
            <ac:spMk id="3" creationId="{742304C4-71BE-D7AA-4C6A-0AB017272B4C}"/>
          </ac:spMkLst>
        </pc:spChg>
      </pc:sldChg>
      <pc:sldChg chg="addSp modSp mod modClrScheme chgLayout">
        <pc:chgData name="Скарлат Виктор" userId="6a83a8b7404314ea" providerId="Windows Live" clId="Web-{BB340A42-7FB4-4D72-AB3A-4C79B20E437E}" dt="2023-07-01T10:58:18.118" v="179" actId="14100"/>
        <pc:sldMkLst>
          <pc:docMk/>
          <pc:sldMk cId="1094105371" sldId="260"/>
        </pc:sldMkLst>
        <pc:spChg chg="mod">
          <ac:chgData name="Скарлат Виктор" userId="6a83a8b7404314ea" providerId="Windows Live" clId="Web-{BB340A42-7FB4-4D72-AB3A-4C79B20E437E}" dt="2023-07-01T10:58:18.118" v="179" actId="14100"/>
          <ac:spMkLst>
            <pc:docMk/>
            <pc:sldMk cId="1094105371" sldId="260"/>
            <ac:spMk id="4" creationId="{D793FB59-B007-1248-D032-2198119CAC67}"/>
          </ac:spMkLst>
        </pc:spChg>
        <pc:spChg chg="mod">
          <ac:chgData name="Скарлат Виктор" userId="6a83a8b7404314ea" providerId="Windows Live" clId="Web-{BB340A42-7FB4-4D72-AB3A-4C79B20E437E}" dt="2023-07-01T10:55:12.893" v="157" actId="20577"/>
          <ac:spMkLst>
            <pc:docMk/>
            <pc:sldMk cId="1094105371" sldId="260"/>
            <ac:spMk id="5" creationId="{B446BB3F-2D3A-EBD5-8DFC-852BFD146DDD}"/>
          </ac:spMkLst>
        </pc:spChg>
        <pc:spChg chg="mod">
          <ac:chgData name="Скарлат Виктор" userId="6a83a8b7404314ea" providerId="Windows Live" clId="Web-{BB340A42-7FB4-4D72-AB3A-4C79B20E437E}" dt="2023-07-01T10:56:11.348" v="165" actId="1076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BB340A42-7FB4-4D72-AB3A-4C79B20E437E}" dt="2023-07-01T10:56:53.068" v="170" actId="20577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BB340A42-7FB4-4D72-AB3A-4C79B20E437E}" dt="2023-07-01T10:57:11.991" v="176" actId="20577"/>
          <ac:spMkLst>
            <pc:docMk/>
            <pc:sldMk cId="1094105371" sldId="260"/>
            <ac:spMk id="8" creationId="{9806BE3D-30F4-47B9-C7FE-37A09AE0C5CA}"/>
          </ac:spMkLst>
        </pc:spChg>
        <pc:spChg chg="add mod">
          <ac:chgData name="Скарлат Виктор" userId="6a83a8b7404314ea" providerId="Windows Live" clId="Web-{BB340A42-7FB4-4D72-AB3A-4C79B20E437E}" dt="2023-07-01T10:53:51.984" v="151"/>
          <ac:spMkLst>
            <pc:docMk/>
            <pc:sldMk cId="1094105371" sldId="260"/>
            <ac:spMk id="10" creationId="{BD036E31-B633-FDE2-A194-7755CCA8BBFA}"/>
          </ac:spMkLst>
        </pc:spChg>
        <pc:spChg chg="mod">
          <ac:chgData name="Скарлат Виктор" userId="6a83a8b7404314ea" providerId="Windows Live" clId="Web-{BB340A42-7FB4-4D72-AB3A-4C79B20E437E}" dt="2023-07-01T10:55:42.253" v="159" actId="1076"/>
          <ac:spMkLst>
            <pc:docMk/>
            <pc:sldMk cId="1094105371" sldId="260"/>
            <ac:spMk id="11" creationId="{DE04FFB5-3DBF-8877-21E8-84A7E811101D}"/>
          </ac:spMkLst>
        </pc:spChg>
        <pc:spChg chg="mod">
          <ac:chgData name="Скарлат Виктор" userId="6a83a8b7404314ea" providerId="Windows Live" clId="Web-{BB340A42-7FB4-4D72-AB3A-4C79B20E437E}" dt="2023-07-01T10:57:17.647" v="178" actId="20577"/>
          <ac:spMkLst>
            <pc:docMk/>
            <pc:sldMk cId="1094105371" sldId="260"/>
            <ac:spMk id="12" creationId="{83AE3477-A0E8-C9A5-E1B0-B12237EFE878}"/>
          </ac:spMkLst>
        </pc:spChg>
        <pc:spChg chg="mod">
          <ac:chgData name="Скарлат Виктор" userId="6a83a8b7404314ea" providerId="Windows Live" clId="Web-{BB340A42-7FB4-4D72-AB3A-4C79B20E437E}" dt="2023-07-01T10:56:07.332" v="164" actId="1076"/>
          <ac:spMkLst>
            <pc:docMk/>
            <pc:sldMk cId="1094105371" sldId="260"/>
            <ac:spMk id="13" creationId="{07499A42-4F47-56D4-C3DD-0F9560F69853}"/>
          </ac:spMkLst>
        </pc:spChg>
        <pc:spChg chg="mod">
          <ac:chgData name="Скарлат Виктор" userId="6a83a8b7404314ea" providerId="Windows Live" clId="Web-{BB340A42-7FB4-4D72-AB3A-4C79B20E437E}" dt="2023-07-01T10:56:01.410" v="163" actId="1076"/>
          <ac:spMkLst>
            <pc:docMk/>
            <pc:sldMk cId="1094105371" sldId="260"/>
            <ac:spMk id="15" creationId="{3A68A64B-8826-B7A0-4F27-CAA42224E8E0}"/>
          </ac:spMkLst>
        </pc:spChg>
        <pc:spChg chg="mod">
          <ac:chgData name="Скарлат Виктор" userId="6a83a8b7404314ea" providerId="Windows Live" clId="Web-{BB340A42-7FB4-4D72-AB3A-4C79B20E437E}" dt="2023-07-01T10:56:56.943" v="172" actId="20577"/>
          <ac:spMkLst>
            <pc:docMk/>
            <pc:sldMk cId="1094105371" sldId="260"/>
            <ac:spMk id="16" creationId="{6BF4ED6D-ACCB-E31B-0622-77AC468A4F8C}"/>
          </ac:spMkLst>
        </pc:spChg>
        <pc:spChg chg="mod">
          <ac:chgData name="Скарлат Виктор" userId="6a83a8b7404314ea" providerId="Windows Live" clId="Web-{BB340A42-7FB4-4D72-AB3A-4C79B20E437E}" dt="2023-07-01T10:57:02.272" v="174" actId="20577"/>
          <ac:spMkLst>
            <pc:docMk/>
            <pc:sldMk cId="1094105371" sldId="260"/>
            <ac:spMk id="18" creationId="{93A3BE36-DB70-9CBA-375C-13A10B52E703}"/>
          </ac:spMkLst>
        </pc:spChg>
      </pc:sldChg>
      <pc:sldChg chg="modSp mod modClrScheme chgLayout">
        <pc:chgData name="Скарлат Виктор" userId="6a83a8b7404314ea" providerId="Windows Live" clId="Web-{BB340A42-7FB4-4D72-AB3A-4C79B20E437E}" dt="2023-07-01T10:49:21.569" v="101"/>
        <pc:sldMkLst>
          <pc:docMk/>
          <pc:sldMk cId="853585794" sldId="261"/>
        </pc:sldMkLst>
        <pc:spChg chg="mod ord">
          <ac:chgData name="Скарлат Виктор" userId="6a83a8b7404314ea" providerId="Windows Live" clId="Web-{BB340A42-7FB4-4D72-AB3A-4C79B20E437E}" dt="2023-07-01T10:49:21.569" v="101"/>
          <ac:spMkLst>
            <pc:docMk/>
            <pc:sldMk cId="853585794" sldId="261"/>
            <ac:spMk id="2" creationId="{BED842E5-F353-06FD-F877-B24BAA84E732}"/>
          </ac:spMkLst>
        </pc:spChg>
        <pc:spChg chg="mod ord">
          <ac:chgData name="Скарлат Виктор" userId="6a83a8b7404314ea" providerId="Windows Live" clId="Web-{BB340A42-7FB4-4D72-AB3A-4C79B20E437E}" dt="2023-07-01T10:49:21.569" v="101"/>
          <ac:spMkLst>
            <pc:docMk/>
            <pc:sldMk cId="853585794" sldId="261"/>
            <ac:spMk id="3" creationId="{52453969-751D-82BB-D8C8-B9994602E0FB}"/>
          </ac:spMkLst>
        </pc:spChg>
        <pc:spChg chg="mod ord">
          <ac:chgData name="Скарлат Виктор" userId="6a83a8b7404314ea" providerId="Windows Live" clId="Web-{BB340A42-7FB4-4D72-AB3A-4C79B20E437E}" dt="2023-07-01T10:49:21.569" v="101"/>
          <ac:spMkLst>
            <pc:docMk/>
            <pc:sldMk cId="853585794" sldId="261"/>
            <ac:spMk id="4" creationId="{7403B35C-C150-8FE1-FAE3-B07E17602077}"/>
          </ac:spMkLst>
        </pc:spChg>
        <pc:spChg chg="mod ord">
          <ac:chgData name="Скарлат Виктор" userId="6a83a8b7404314ea" providerId="Windows Live" clId="Web-{BB340A42-7FB4-4D72-AB3A-4C79B20E437E}" dt="2023-07-01T10:49:21.569" v="101"/>
          <ac:spMkLst>
            <pc:docMk/>
            <pc:sldMk cId="853585794" sldId="261"/>
            <ac:spMk id="5" creationId="{2E68EEB3-E74C-4A70-06DE-EA1DD8B15BAC}"/>
          </ac:spMkLst>
        </pc:spChg>
        <pc:spChg chg="mod ord">
          <ac:chgData name="Скарлат Виктор" userId="6a83a8b7404314ea" providerId="Windows Live" clId="Web-{BB340A42-7FB4-4D72-AB3A-4C79B20E437E}" dt="2023-07-01T10:49:21.569" v="101"/>
          <ac:spMkLst>
            <pc:docMk/>
            <pc:sldMk cId="853585794" sldId="261"/>
            <ac:spMk id="6" creationId="{10FA43E4-95D3-8ABF-2460-725A73CA43C2}"/>
          </ac:spMkLst>
        </pc:spChg>
      </pc:sldChg>
      <pc:sldMasterChg chg="del delSldLayout">
        <pc:chgData name="Скарлат Виктор" userId="6a83a8b7404314ea" providerId="Windows Live" clId="Web-{BB340A42-7FB4-4D72-AB3A-4C79B20E437E}" dt="2023-07-01T10:48:50.396" v="100"/>
        <pc:sldMasterMkLst>
          <pc:docMk/>
          <pc:sldMasterMk cId="1634400611" sldId="2147484133"/>
        </pc:sldMasterMkLst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2383878008" sldId="2147484122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3486182189" sldId="2147484123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3883761946" sldId="2147484124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2696480264" sldId="2147484125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2404618238" sldId="2147484126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1102927891" sldId="2147484127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3562427882" sldId="2147484128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1657348747" sldId="2147484129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3809604440" sldId="2147484130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2672346635" sldId="2147484131"/>
          </pc:sldLayoutMkLst>
        </pc:sldLayoutChg>
        <pc:sldLayoutChg chg="del">
          <pc:chgData name="Скарлат Виктор" userId="6a83a8b7404314ea" providerId="Windows Live" clId="Web-{BB340A42-7FB4-4D72-AB3A-4C79B20E437E}" dt="2023-07-01T10:48:50.396" v="100"/>
          <pc:sldLayoutMkLst>
            <pc:docMk/>
            <pc:sldMasterMk cId="1634400611" sldId="2147484133"/>
            <pc:sldLayoutMk cId="1606328995" sldId="2147484132"/>
          </pc:sldLayoutMkLst>
        </pc:sldLayoutChg>
      </pc:sldMasterChg>
      <pc:sldMasterChg chg="add del addSldLayout delSldLayout modSldLayout">
        <pc:chgData name="Скарлат Виктор" userId="6a83a8b7404314ea" providerId="Windows Live" clId="Web-{BB340A42-7FB4-4D72-AB3A-4C79B20E437E}" dt="2023-07-01T10:49:21.569" v="101"/>
        <pc:sldMasterMkLst>
          <pc:docMk/>
          <pc:sldMasterMk cId="3882262660" sldId="2147484134"/>
        </pc:sldMasterMkLst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3681186621" sldId="2147484135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4007854281" sldId="2147484136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3302193209" sldId="2147484137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161802812" sldId="2147484138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3034239359" sldId="2147484139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2836645465" sldId="2147484140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855678866" sldId="2147484141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3330163866" sldId="2147484142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3595634733" sldId="2147484143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3896873084" sldId="2147484144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1167667828" sldId="2147484145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1964279501" sldId="2147484146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764753629" sldId="2147484147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2531053953" sldId="2147484148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2854163393" sldId="2147484149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925860743" sldId="2147484150"/>
          </pc:sldLayoutMkLst>
        </pc:sldLayoutChg>
        <pc:sldLayoutChg chg="add del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3882262660" sldId="2147484134"/>
            <pc:sldLayoutMk cId="160472583" sldId="2147484151"/>
          </pc:sldLayoutMkLst>
        </pc:sldLayoutChg>
      </pc:sldMasterChg>
      <pc:sldMasterChg chg="add addSldLayout modSldLayout">
        <pc:chgData name="Скарлат Виктор" userId="6a83a8b7404314ea" providerId="Windows Live" clId="Web-{BB340A42-7FB4-4D72-AB3A-4C79B20E437E}" dt="2023-07-01T10:49:21.569" v="101"/>
        <pc:sldMasterMkLst>
          <pc:docMk/>
          <pc:sldMasterMk cId="762260684" sldId="2147484152"/>
        </pc:sldMasterMkLst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991050854" sldId="2147484153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2043372731" sldId="2147484154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2714950257" sldId="2147484155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325842109" sldId="2147484156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440468934" sldId="2147484157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187723972" sldId="2147484158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3598953436" sldId="2147484159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1146012266" sldId="2147484160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1388907768" sldId="2147484161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2425382044" sldId="2147484162"/>
          </pc:sldLayoutMkLst>
        </pc:sldLayoutChg>
        <pc:sldLayoutChg chg="add mod replId">
          <pc:chgData name="Скарлат Виктор" userId="6a83a8b7404314ea" providerId="Windows Live" clId="Web-{BB340A42-7FB4-4D72-AB3A-4C79B20E437E}" dt="2023-07-01T10:49:21.569" v="101"/>
          <pc:sldLayoutMkLst>
            <pc:docMk/>
            <pc:sldMasterMk cId="762260684" sldId="2147484152"/>
            <pc:sldLayoutMk cId="1047506563" sldId="2147484163"/>
          </pc:sldLayoutMkLst>
        </pc:sldLayoutChg>
      </pc:sldMasterChg>
    </pc:docChg>
  </pc:docChgLst>
  <pc:docChgLst>
    <pc:chgData name="Скарлат Виктор" userId="6a83a8b7404314ea" providerId="Windows Live" clId="Web-{2ADC4A5C-50B1-480A-9891-CE139F934D61}"/>
    <pc:docChg chg="addSld modSld">
      <pc:chgData name="Скарлат Виктор" userId="6a83a8b7404314ea" providerId="Windows Live" clId="Web-{2ADC4A5C-50B1-480A-9891-CE139F934D61}" dt="2023-07-03T06:39:08.573" v="1181" actId="20577"/>
      <pc:docMkLst>
        <pc:docMk/>
      </pc:docMkLst>
      <pc:sldChg chg="modSp">
        <pc:chgData name="Скарлат Виктор" userId="6a83a8b7404314ea" providerId="Windows Live" clId="Web-{2ADC4A5C-50B1-480A-9891-CE139F934D61}" dt="2023-07-03T05:18:21.485" v="993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2ADC4A5C-50B1-480A-9891-CE139F934D61}" dt="2023-07-03T05:18:21.485" v="993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modSp">
        <pc:chgData name="Скарлат Виктор" userId="6a83a8b7404314ea" providerId="Windows Live" clId="Web-{2ADC4A5C-50B1-480A-9891-CE139F934D61}" dt="2023-07-03T03:02:16.425" v="83" actId="20577"/>
        <pc:sldMkLst>
          <pc:docMk/>
          <pc:sldMk cId="38375171" sldId="258"/>
        </pc:sldMkLst>
        <pc:spChg chg="mod">
          <ac:chgData name="Скарлат Виктор" userId="6a83a8b7404314ea" providerId="Windows Live" clId="Web-{2ADC4A5C-50B1-480A-9891-CE139F934D61}" dt="2023-07-03T03:02:06.518" v="80" actId="20577"/>
          <ac:spMkLst>
            <pc:docMk/>
            <pc:sldMk cId="38375171" sldId="258"/>
            <ac:spMk id="9" creationId="{F7D9B410-9DB9-13A1-8319-19A7C476B48B}"/>
          </ac:spMkLst>
        </pc:spChg>
        <pc:spChg chg="mod">
          <ac:chgData name="Скарлат Виктор" userId="6a83a8b7404314ea" providerId="Windows Live" clId="Web-{2ADC4A5C-50B1-480A-9891-CE139F934D61}" dt="2023-07-03T03:02:16.425" v="83" actId="20577"/>
          <ac:spMkLst>
            <pc:docMk/>
            <pc:sldMk cId="38375171" sldId="258"/>
            <ac:spMk id="10" creationId="{B91D0D4A-F7E6-F739-7D8F-C67900CECFFA}"/>
          </ac:spMkLst>
        </pc:spChg>
      </pc:sldChg>
      <pc:sldChg chg="modSp">
        <pc:chgData name="Скарлат Виктор" userId="6a83a8b7404314ea" providerId="Windows Live" clId="Web-{2ADC4A5C-50B1-480A-9891-CE139F934D61}" dt="2023-07-03T06:39:08.573" v="1181" actId="20577"/>
        <pc:sldMkLst>
          <pc:docMk/>
          <pc:sldMk cId="400494354" sldId="259"/>
        </pc:sldMkLst>
        <pc:spChg chg="mod">
          <ac:chgData name="Скарлат Виктор" userId="6a83a8b7404314ea" providerId="Windows Live" clId="Web-{2ADC4A5C-50B1-480A-9891-CE139F934D61}" dt="2023-07-03T06:39:08.573" v="1181" actId="20577"/>
          <ac:spMkLst>
            <pc:docMk/>
            <pc:sldMk cId="400494354" sldId="259"/>
            <ac:spMk id="5" creationId="{B30132C1-D217-6713-C66D-223807280272}"/>
          </ac:spMkLst>
        </pc:spChg>
      </pc:sldChg>
      <pc:sldChg chg="modSp">
        <pc:chgData name="Скарлат Виктор" userId="6a83a8b7404314ea" providerId="Windows Live" clId="Web-{2ADC4A5C-50B1-480A-9891-CE139F934D61}" dt="2023-07-03T03:09:12.001" v="117" actId="1076"/>
        <pc:sldMkLst>
          <pc:docMk/>
          <pc:sldMk cId="853585794" sldId="261"/>
        </pc:sldMkLst>
        <pc:spChg chg="mod">
          <ac:chgData name="Скарлат Виктор" userId="6a83a8b7404314ea" providerId="Windows Live" clId="Web-{2ADC4A5C-50B1-480A-9891-CE139F934D61}" dt="2023-07-03T03:08:08.764" v="110" actId="14100"/>
          <ac:spMkLst>
            <pc:docMk/>
            <pc:sldMk cId="853585794" sldId="261"/>
            <ac:spMk id="2" creationId="{BED842E5-F353-06FD-F877-B24BAA84E732}"/>
          </ac:spMkLst>
        </pc:spChg>
        <pc:spChg chg="mod">
          <ac:chgData name="Скарлат Виктор" userId="6a83a8b7404314ea" providerId="Windows Live" clId="Web-{2ADC4A5C-50B1-480A-9891-CE139F934D61}" dt="2023-07-03T03:09:05.532" v="116" actId="14100"/>
          <ac:spMkLst>
            <pc:docMk/>
            <pc:sldMk cId="853585794" sldId="261"/>
            <ac:spMk id="4" creationId="{7403B35C-C150-8FE1-FAE3-B07E17602077}"/>
          </ac:spMkLst>
        </pc:spChg>
        <pc:spChg chg="mod">
          <ac:chgData name="Скарлат Виктор" userId="6a83a8b7404314ea" providerId="Windows Live" clId="Web-{2ADC4A5C-50B1-480A-9891-CE139F934D61}" dt="2023-07-03T03:09:12.001" v="117" actId="1076"/>
          <ac:spMkLst>
            <pc:docMk/>
            <pc:sldMk cId="853585794" sldId="261"/>
            <ac:spMk id="6" creationId="{10FA43E4-95D3-8ABF-2460-725A73CA43C2}"/>
          </ac:spMkLst>
        </pc:spChg>
      </pc:sldChg>
      <pc:sldChg chg="modSp">
        <pc:chgData name="Скарлат Виктор" userId="6a83a8b7404314ea" providerId="Windows Live" clId="Web-{2ADC4A5C-50B1-480A-9891-CE139F934D61}" dt="2023-07-03T03:06:50.871" v="105" actId="1076"/>
        <pc:sldMkLst>
          <pc:docMk/>
          <pc:sldMk cId="4014939147" sldId="262"/>
        </pc:sldMkLst>
        <pc:spChg chg="mod">
          <ac:chgData name="Скарлат Виктор" userId="6a83a8b7404314ea" providerId="Windows Live" clId="Web-{2ADC4A5C-50B1-480A-9891-CE139F934D61}" dt="2023-07-03T03:06:50.871" v="105" actId="1076"/>
          <ac:spMkLst>
            <pc:docMk/>
            <pc:sldMk cId="4014939147" sldId="262"/>
            <ac:spMk id="5" creationId="{F9D97C11-98DD-6148-42AA-C91FE9D17F28}"/>
          </ac:spMkLst>
        </pc:spChg>
      </pc:sldChg>
      <pc:sldChg chg="addSp modSp">
        <pc:chgData name="Скарлат Виктор" userId="6a83a8b7404314ea" providerId="Windows Live" clId="Web-{2ADC4A5C-50B1-480A-9891-CE139F934D61}" dt="2023-07-03T05:20:27.849" v="1020" actId="1076"/>
        <pc:sldMkLst>
          <pc:docMk/>
          <pc:sldMk cId="470488085" sldId="263"/>
        </pc:sldMkLst>
        <pc:spChg chg="mod">
          <ac:chgData name="Скарлат Виктор" userId="6a83a8b7404314ea" providerId="Windows Live" clId="Web-{2ADC4A5C-50B1-480A-9891-CE139F934D61}" dt="2023-07-03T05:20:24.927" v="1019" actId="1076"/>
          <ac:spMkLst>
            <pc:docMk/>
            <pc:sldMk cId="470488085" sldId="263"/>
            <ac:spMk id="4" creationId="{09671587-95FE-65E4-C128-29E50CFF5BD9}"/>
          </ac:spMkLst>
        </pc:spChg>
        <pc:spChg chg="mod">
          <ac:chgData name="Скарлат Виктор" userId="6a83a8b7404314ea" providerId="Windows Live" clId="Web-{2ADC4A5C-50B1-480A-9891-CE139F934D61}" dt="2023-07-03T05:20:17.427" v="1017" actId="1076"/>
          <ac:spMkLst>
            <pc:docMk/>
            <pc:sldMk cId="470488085" sldId="263"/>
            <ac:spMk id="5" creationId="{9EDEA87F-3684-E903-8C0E-9BCE39C4D290}"/>
          </ac:spMkLst>
        </pc:spChg>
        <pc:spChg chg="mod">
          <ac:chgData name="Скарлат Виктор" userId="6a83a8b7404314ea" providerId="Windows Live" clId="Web-{2ADC4A5C-50B1-480A-9891-CE139F934D61}" dt="2023-07-03T05:20:21.333" v="1018" actId="1076"/>
          <ac:spMkLst>
            <pc:docMk/>
            <pc:sldMk cId="470488085" sldId="263"/>
            <ac:spMk id="31" creationId="{9A69FE25-9857-B47C-6410-536121EA2C9F}"/>
          </ac:spMkLst>
        </pc:spChg>
        <pc:spChg chg="mod">
          <ac:chgData name="Скарлат Виктор" userId="6a83a8b7404314ea" providerId="Windows Live" clId="Web-{2ADC4A5C-50B1-480A-9891-CE139F934D61}" dt="2023-07-03T05:20:27.849" v="1020" actId="1076"/>
          <ac:spMkLst>
            <pc:docMk/>
            <pc:sldMk cId="470488085" sldId="263"/>
            <ac:spMk id="33" creationId="{0E248ACB-89C4-7C9E-AEC0-AEB85E35A2F8}"/>
          </ac:spMkLst>
        </pc:spChg>
        <pc:spChg chg="mod">
          <ac:chgData name="Скарлат Виктор" userId="6a83a8b7404314ea" providerId="Windows Live" clId="Web-{2ADC4A5C-50B1-480A-9891-CE139F934D61}" dt="2023-07-03T05:20:07.067" v="1016" actId="1076"/>
          <ac:spMkLst>
            <pc:docMk/>
            <pc:sldMk cId="470488085" sldId="263"/>
            <ac:spMk id="56" creationId="{459068F3-8B63-CEEB-0B36-23614441F184}"/>
          </ac:spMkLst>
        </pc:spChg>
        <pc:spChg chg="add mod">
          <ac:chgData name="Скарлат Виктор" userId="6a83a8b7404314ea" providerId="Windows Live" clId="Web-{2ADC4A5C-50B1-480A-9891-CE139F934D61}" dt="2023-07-03T05:20:01.583" v="1015" actId="20577"/>
          <ac:spMkLst>
            <pc:docMk/>
            <pc:sldMk cId="470488085" sldId="263"/>
            <ac:spMk id="58" creationId="{CE2C7E1A-CC6B-3E42-2267-E78734A20D57}"/>
          </ac:spMkLst>
        </pc:spChg>
      </pc:sldChg>
      <pc:sldChg chg="modSp">
        <pc:chgData name="Скарлат Виктор" userId="6a83a8b7404314ea" providerId="Windows Live" clId="Web-{2ADC4A5C-50B1-480A-9891-CE139F934D61}" dt="2023-07-03T03:25:56.486" v="185" actId="20577"/>
        <pc:sldMkLst>
          <pc:docMk/>
          <pc:sldMk cId="3559435564" sldId="264"/>
        </pc:sldMkLst>
        <pc:spChg chg="mod">
          <ac:chgData name="Скарлат Виктор" userId="6a83a8b7404314ea" providerId="Windows Live" clId="Web-{2ADC4A5C-50B1-480A-9891-CE139F934D61}" dt="2023-07-03T03:25:56.486" v="185" actId="20577"/>
          <ac:spMkLst>
            <pc:docMk/>
            <pc:sldMk cId="3559435564" sldId="264"/>
            <ac:spMk id="3" creationId="{BDEDCB3D-EC88-B42A-1FFB-BBB366342D55}"/>
          </ac:spMkLst>
        </pc:spChg>
      </pc:sldChg>
      <pc:sldChg chg="addSp modSp">
        <pc:chgData name="Скарлат Виктор" userId="6a83a8b7404314ea" providerId="Windows Live" clId="Web-{2ADC4A5C-50B1-480A-9891-CE139F934D61}" dt="2023-07-03T03:26:45.003" v="192" actId="20577"/>
        <pc:sldMkLst>
          <pc:docMk/>
          <pc:sldMk cId="998683622" sldId="265"/>
        </pc:sldMkLst>
        <pc:spChg chg="mod">
          <ac:chgData name="Скарлат Виктор" userId="6a83a8b7404314ea" providerId="Windows Live" clId="Web-{2ADC4A5C-50B1-480A-9891-CE139F934D61}" dt="2023-07-03T03:18:47.300" v="158" actId="20577"/>
          <ac:spMkLst>
            <pc:docMk/>
            <pc:sldMk cId="998683622" sldId="265"/>
            <ac:spMk id="2" creationId="{CEAED09D-E52B-BCAD-ACA9-05B04BB63053}"/>
          </ac:spMkLst>
        </pc:spChg>
        <pc:spChg chg="add mod">
          <ac:chgData name="Скарлат Виктор" userId="6a83a8b7404314ea" providerId="Windows Live" clId="Web-{2ADC4A5C-50B1-480A-9891-CE139F934D61}" dt="2023-07-03T03:26:45.003" v="192" actId="20577"/>
          <ac:spMkLst>
            <pc:docMk/>
            <pc:sldMk cId="998683622" sldId="265"/>
            <ac:spMk id="4" creationId="{42EB2020-2AA1-C863-A783-E83F63FBE7AD}"/>
          </ac:spMkLst>
        </pc:spChg>
      </pc:sldChg>
      <pc:sldChg chg="addSp delSp modSp new mod setBg">
        <pc:chgData name="Скарлат Виктор" userId="6a83a8b7404314ea" providerId="Windows Live" clId="Web-{2ADC4A5C-50B1-480A-9891-CE139F934D61}" dt="2023-07-03T05:38:45.873" v="1180" actId="20577"/>
        <pc:sldMkLst>
          <pc:docMk/>
          <pc:sldMk cId="3104422800" sldId="266"/>
        </pc:sldMkLst>
        <pc:spChg chg="add mod">
          <ac:chgData name="Скарлат Виктор" userId="6a83a8b7404314ea" providerId="Windows Live" clId="Web-{2ADC4A5C-50B1-480A-9891-CE139F934D61}" dt="2023-07-03T05:31:21.372" v="1104" actId="1076"/>
          <ac:spMkLst>
            <pc:docMk/>
            <pc:sldMk cId="3104422800" sldId="266"/>
            <ac:spMk id="2" creationId="{00B9E9A6-226D-9EA1-2958-4FB79DC7EE10}"/>
          </ac:spMkLst>
        </pc:spChg>
        <pc:spChg chg="add mod">
          <ac:chgData name="Скарлат Виктор" userId="6a83a8b7404314ea" providerId="Windows Live" clId="Web-{2ADC4A5C-50B1-480A-9891-CE139F934D61}" dt="2023-07-03T05:38:45.873" v="1180" actId="20577"/>
          <ac:spMkLst>
            <pc:docMk/>
            <pc:sldMk cId="3104422800" sldId="266"/>
            <ac:spMk id="3" creationId="{45E12494-5FDF-B052-CFC4-56129F966E46}"/>
          </ac:spMkLst>
        </pc:spChg>
        <pc:spChg chg="add mod">
          <ac:chgData name="Скарлат Виктор" userId="6a83a8b7404314ea" providerId="Windows Live" clId="Web-{2ADC4A5C-50B1-480A-9891-CE139F934D61}" dt="2023-07-03T05:33:22.517" v="1117" actId="14100"/>
          <ac:spMkLst>
            <pc:docMk/>
            <pc:sldMk cId="3104422800" sldId="266"/>
            <ac:spMk id="4" creationId="{D3F29AE8-D63F-7316-6A76-528B37880AFB}"/>
          </ac:spMkLst>
        </pc:spChg>
        <pc:spChg chg="add del">
          <ac:chgData name="Скарлат Виктор" userId="6a83a8b7404314ea" providerId="Windows Live" clId="Web-{2ADC4A5C-50B1-480A-9891-CE139F934D61}" dt="2023-07-03T03:36:06.771" v="335"/>
          <ac:spMkLst>
            <pc:docMk/>
            <pc:sldMk cId="3104422800" sldId="266"/>
            <ac:spMk id="36" creationId="{F3C5918A-1DC5-4CF3-AA27-00AA3088AA9F}"/>
          </ac:spMkLst>
        </pc:spChg>
        <pc:spChg chg="add del">
          <ac:chgData name="Скарлат Виктор" userId="6a83a8b7404314ea" providerId="Windows Live" clId="Web-{2ADC4A5C-50B1-480A-9891-CE139F934D61}" dt="2023-07-03T03:36:06.771" v="335"/>
          <ac:spMkLst>
            <pc:docMk/>
            <pc:sldMk cId="3104422800" sldId="266"/>
            <ac:spMk id="38" creationId="{B786683A-6FD6-4BF7-B3B0-DC397677391F}"/>
          </ac:spMkLst>
        </pc:spChg>
        <pc:spChg chg="add del">
          <ac:chgData name="Скарлат Виктор" userId="6a83a8b7404314ea" providerId="Windows Live" clId="Web-{2ADC4A5C-50B1-480A-9891-CE139F934D61}" dt="2023-07-03T03:36:06.771" v="335"/>
          <ac:spMkLst>
            <pc:docMk/>
            <pc:sldMk cId="3104422800" sldId="266"/>
            <ac:spMk id="40" creationId="{05169E50-59FB-4AEE-B61D-44A882A4CD2C}"/>
          </ac:spMkLst>
        </pc:spChg>
        <pc:spChg chg="add del">
          <ac:chgData name="Скарлат Виктор" userId="6a83a8b7404314ea" providerId="Windows Live" clId="Web-{2ADC4A5C-50B1-480A-9891-CE139F934D61}" dt="2023-07-03T03:36:06.771" v="335"/>
          <ac:spMkLst>
            <pc:docMk/>
            <pc:sldMk cId="3104422800" sldId="266"/>
            <ac:spMk id="42" creationId="{117C30F0-5A38-4B60-B632-3AF7C2780824}"/>
          </ac:spMkLst>
        </pc:spChg>
        <pc:spChg chg="add del">
          <ac:chgData name="Скарлат Виктор" userId="6a83a8b7404314ea" providerId="Windows Live" clId="Web-{2ADC4A5C-50B1-480A-9891-CE139F934D61}" dt="2023-07-03T03:36:06.771" v="335"/>
          <ac:spMkLst>
            <pc:docMk/>
            <pc:sldMk cId="3104422800" sldId="266"/>
            <ac:spMk id="44" creationId="{A200CBA5-3F2B-4AAC-9F86-99AFECC19C1D}"/>
          </ac:spMkLst>
        </pc:spChg>
        <pc:spChg chg="add">
          <ac:chgData name="Скарлат Виктор" userId="6a83a8b7404314ea" providerId="Windows Live" clId="Web-{2ADC4A5C-50B1-480A-9891-CE139F934D61}" dt="2023-07-03T03:36:06.817" v="336"/>
          <ac:spMkLst>
            <pc:docMk/>
            <pc:sldMk cId="3104422800" sldId="266"/>
            <ac:spMk id="61" creationId="{BC2574CF-1D35-4994-87BD-5A3378E1AB34}"/>
          </ac:spMkLst>
        </pc:spChg>
        <pc:spChg chg="add">
          <ac:chgData name="Скарлат Виктор" userId="6a83a8b7404314ea" providerId="Windows Live" clId="Web-{2ADC4A5C-50B1-480A-9891-CE139F934D61}" dt="2023-07-03T03:36:06.817" v="336"/>
          <ac:spMkLst>
            <pc:docMk/>
            <pc:sldMk cId="3104422800" sldId="266"/>
            <ac:spMk id="64" creationId="{D75627FE-0AC5-4349-AC08-45A58BEC9B8C}"/>
          </ac:spMkLst>
        </pc:spChg>
        <pc:grpChg chg="add del">
          <ac:chgData name="Скарлат Виктор" userId="6a83a8b7404314ea" providerId="Windows Live" clId="Web-{2ADC4A5C-50B1-480A-9891-CE139F934D61}" dt="2023-07-03T03:36:06.771" v="335"/>
          <ac:grpSpMkLst>
            <pc:docMk/>
            <pc:sldMk cId="3104422800" sldId="266"/>
            <ac:grpSpMk id="8" creationId="{2BBBD145-2FC5-42C1-97BE-1C636D139735}"/>
          </ac:grpSpMkLst>
        </pc:grpChg>
        <pc:grpChg chg="add del">
          <ac:chgData name="Скарлат Виктор" userId="6a83a8b7404314ea" providerId="Windows Live" clId="Web-{2ADC4A5C-50B1-480A-9891-CE139F934D61}" dt="2023-07-03T03:36:06.771" v="335"/>
          <ac:grpSpMkLst>
            <pc:docMk/>
            <pc:sldMk cId="3104422800" sldId="266"/>
            <ac:grpSpMk id="31" creationId="{B239B0D4-65B5-4C6A-946F-02E06132427C}"/>
          </ac:grpSpMkLst>
        </pc:grpChg>
        <pc:grpChg chg="add">
          <ac:chgData name="Скарлат Виктор" userId="6a83a8b7404314ea" providerId="Windows Live" clId="Web-{2ADC4A5C-50B1-480A-9891-CE139F934D61}" dt="2023-07-03T03:36:06.817" v="336"/>
          <ac:grpSpMkLst>
            <pc:docMk/>
            <pc:sldMk cId="3104422800" sldId="266"/>
            <ac:grpSpMk id="60" creationId="{15E1AC81-83F2-45A8-9054-15570F4E2557}"/>
          </ac:grpSpMkLst>
        </pc:grpChg>
        <pc:grpChg chg="add">
          <ac:chgData name="Скарлат Виктор" userId="6a83a8b7404314ea" providerId="Windows Live" clId="Web-{2ADC4A5C-50B1-480A-9891-CE139F934D61}" dt="2023-07-03T03:36:06.817" v="336"/>
          <ac:grpSpMkLst>
            <pc:docMk/>
            <pc:sldMk cId="3104422800" sldId="266"/>
            <ac:grpSpMk id="62" creationId="{FBF129BC-EA9E-4D20-898B-399F7727DFB9}"/>
          </ac:grpSpMkLst>
        </pc:grpChg>
        <pc:grpChg chg="add">
          <ac:chgData name="Скарлат Виктор" userId="6a83a8b7404314ea" providerId="Windows Live" clId="Web-{2ADC4A5C-50B1-480A-9891-CE139F934D61}" dt="2023-07-03T03:36:06.817" v="336"/>
          <ac:grpSpMkLst>
            <pc:docMk/>
            <pc:sldMk cId="3104422800" sldId="266"/>
            <ac:grpSpMk id="65" creationId="{F87AAF7B-2090-475D-9C3E-FDC03DD87A88}"/>
          </ac:grpSpMkLst>
        </pc:grpChg>
        <pc:cxnChg chg="add">
          <ac:chgData name="Скарлат Виктор" userId="6a83a8b7404314ea" providerId="Windows Live" clId="Web-{2ADC4A5C-50B1-480A-9891-CE139F934D61}" dt="2023-07-03T03:36:06.817" v="336"/>
          <ac:cxnSpMkLst>
            <pc:docMk/>
            <pc:sldMk cId="3104422800" sldId="266"/>
            <ac:cxnSpMk id="63" creationId="{68B6AB33-DFE6-4FE4-94FE-C9E25424AD16}"/>
          </ac:cxnSpMkLst>
        </pc:cxnChg>
      </pc:sldChg>
    </pc:docChg>
  </pc:docChgLst>
  <pc:docChgLst>
    <pc:chgData name="Скарлат Виктор" userId="6a83a8b7404314ea" providerId="Windows Live" clId="Web-{2F38C715-3AD2-43BF-9823-E6118092C0B4}"/>
    <pc:docChg chg="modSld">
      <pc:chgData name="Скарлат Виктор" userId="6a83a8b7404314ea" providerId="Windows Live" clId="Web-{2F38C715-3AD2-43BF-9823-E6118092C0B4}" dt="2023-07-03T08:57:49.275" v="15" actId="14100"/>
      <pc:docMkLst>
        <pc:docMk/>
      </pc:docMkLst>
      <pc:sldChg chg="addSp modSp">
        <pc:chgData name="Скарлат Виктор" userId="6a83a8b7404314ea" providerId="Windows Live" clId="Web-{2F38C715-3AD2-43BF-9823-E6118092C0B4}" dt="2023-07-03T08:57:49.275" v="15" actId="14100"/>
        <pc:sldMkLst>
          <pc:docMk/>
          <pc:sldMk cId="853585794" sldId="261"/>
        </pc:sldMkLst>
        <pc:spChg chg="mod">
          <ac:chgData name="Скарлат Виктор" userId="6a83a8b7404314ea" providerId="Windows Live" clId="Web-{2F38C715-3AD2-43BF-9823-E6118092C0B4}" dt="2023-07-03T08:55:11.848" v="2" actId="14100"/>
          <ac:spMkLst>
            <pc:docMk/>
            <pc:sldMk cId="853585794" sldId="261"/>
            <ac:spMk id="2" creationId="{BED842E5-F353-06FD-F877-B24BAA84E732}"/>
          </ac:spMkLst>
        </pc:spChg>
        <pc:spChg chg="mod">
          <ac:chgData name="Скарлат Виктор" userId="6a83a8b7404314ea" providerId="Windows Live" clId="Web-{2F38C715-3AD2-43BF-9823-E6118092C0B4}" dt="2023-07-03T08:56:14.866" v="10" actId="14100"/>
          <ac:spMkLst>
            <pc:docMk/>
            <pc:sldMk cId="853585794" sldId="261"/>
            <ac:spMk id="4" creationId="{7403B35C-C150-8FE1-FAE3-B07E17602077}"/>
          </ac:spMkLst>
        </pc:spChg>
        <pc:spChg chg="mod">
          <ac:chgData name="Скарлат Виктор" userId="6a83a8b7404314ea" providerId="Windows Live" clId="Web-{2F38C715-3AD2-43BF-9823-E6118092C0B4}" dt="2023-07-03T08:56:21.944" v="11" actId="14100"/>
          <ac:spMkLst>
            <pc:docMk/>
            <pc:sldMk cId="853585794" sldId="261"/>
            <ac:spMk id="6" creationId="{10FA43E4-95D3-8ABF-2460-725A73CA43C2}"/>
          </ac:spMkLst>
        </pc:spChg>
        <pc:picChg chg="add mod">
          <ac:chgData name="Скарлат Виктор" userId="6a83a8b7404314ea" providerId="Windows Live" clId="Web-{2F38C715-3AD2-43BF-9823-E6118092C0B4}" dt="2023-07-03T08:57:49.275" v="15" actId="14100"/>
          <ac:picMkLst>
            <pc:docMk/>
            <pc:sldMk cId="853585794" sldId="261"/>
            <ac:picMk id="3" creationId="{B5D8AFFF-344E-B14D-D77B-EADC4400E1EA}"/>
          </ac:picMkLst>
        </pc:picChg>
      </pc:sldChg>
    </pc:docChg>
  </pc:docChgLst>
  <pc:docChgLst>
    <pc:chgData name="Скарлат Виктор" userId="6a83a8b7404314ea" providerId="Windows Live" clId="Web-{33EF99BC-2F73-46E4-BEDA-EE196F3E55A5}"/>
    <pc:docChg chg="addSld modSld">
      <pc:chgData name="Скарлат Виктор" userId="6a83a8b7404314ea" providerId="Windows Live" clId="Web-{33EF99BC-2F73-46E4-BEDA-EE196F3E55A5}" dt="2023-07-01T09:38:38.820" v="315"/>
      <pc:docMkLst>
        <pc:docMk/>
      </pc:docMkLst>
      <pc:sldChg chg="addSp modSp">
        <pc:chgData name="Скарлат Виктор" userId="6a83a8b7404314ea" providerId="Windows Live" clId="Web-{33EF99BC-2F73-46E4-BEDA-EE196F3E55A5}" dt="2023-07-01T09:37:58.929" v="314" actId="20577"/>
        <pc:sldMkLst>
          <pc:docMk/>
          <pc:sldMk cId="400494354" sldId="259"/>
        </pc:sldMkLst>
        <pc:spChg chg="add mod">
          <ac:chgData name="Скарлат Виктор" userId="6a83a8b7404314ea" providerId="Windows Live" clId="Web-{33EF99BC-2F73-46E4-BEDA-EE196F3E55A5}" dt="2023-07-01T09:36:48.677" v="294"/>
          <ac:spMkLst>
            <pc:docMk/>
            <pc:sldMk cId="400494354" sldId="259"/>
            <ac:spMk id="2" creationId="{AC0FF522-7617-72E5-57F4-43139B09C0CC}"/>
          </ac:spMkLst>
        </pc:spChg>
        <pc:spChg chg="add mod">
          <ac:chgData name="Скарлат Виктор" userId="6a83a8b7404314ea" providerId="Windows Live" clId="Web-{33EF99BC-2F73-46E4-BEDA-EE196F3E55A5}" dt="2023-07-01T09:37:58.929" v="314" actId="20577"/>
          <ac:spMkLst>
            <pc:docMk/>
            <pc:sldMk cId="400494354" sldId="259"/>
            <ac:spMk id="3" creationId="{742304C4-71BE-D7AA-4C6A-0AB017272B4C}"/>
          </ac:spMkLst>
        </pc:spChg>
        <pc:spChg chg="mod">
          <ac:chgData name="Скарлат Виктор" userId="6a83a8b7404314ea" providerId="Windows Live" clId="Web-{33EF99BC-2F73-46E4-BEDA-EE196F3E55A5}" dt="2023-07-01T09:36:26.551" v="292" actId="1076"/>
          <ac:spMkLst>
            <pc:docMk/>
            <pc:sldMk cId="400494354" sldId="259"/>
            <ac:spMk id="8" creationId="{A3ED4F54-19D6-5E28-F2BE-F7B55F9AD7E8}"/>
          </ac:spMkLst>
        </pc:spChg>
      </pc:sldChg>
      <pc:sldChg chg="addSp delSp modSp">
        <pc:chgData name="Скарлат Виктор" userId="6a83a8b7404314ea" providerId="Windows Live" clId="Web-{33EF99BC-2F73-46E4-BEDA-EE196F3E55A5}" dt="2023-07-01T09:35:37.644" v="288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33EF99BC-2F73-46E4-BEDA-EE196F3E55A5}" dt="2023-07-01T09:03:53.108" v="28" actId="20577"/>
          <ac:spMkLst>
            <pc:docMk/>
            <pc:sldMk cId="1094105371" sldId="260"/>
            <ac:spMk id="4" creationId="{D793FB59-B007-1248-D032-2198119CAC67}"/>
          </ac:spMkLst>
        </pc:spChg>
        <pc:spChg chg="mod">
          <ac:chgData name="Скарлат Виктор" userId="6a83a8b7404314ea" providerId="Windows Live" clId="Web-{33EF99BC-2F73-46E4-BEDA-EE196F3E55A5}" dt="2023-07-01T09:26:02.159" v="144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33EF99BC-2F73-46E4-BEDA-EE196F3E55A5}" dt="2023-07-01T09:34:18.970" v="279" actId="1076"/>
          <ac:spMkLst>
            <pc:docMk/>
            <pc:sldMk cId="1094105371" sldId="260"/>
            <ac:spMk id="7" creationId="{443A5D67-B297-473F-7D2F-F53053D12897}"/>
          </ac:spMkLst>
        </pc:spChg>
        <pc:spChg chg="del mod">
          <ac:chgData name="Скарлат Виктор" userId="6a83a8b7404314ea" providerId="Windows Live" clId="Web-{33EF99BC-2F73-46E4-BEDA-EE196F3E55A5}" dt="2023-07-01T09:05:19.251" v="49"/>
          <ac:spMkLst>
            <pc:docMk/>
            <pc:sldMk cId="1094105371" sldId="260"/>
            <ac:spMk id="8" creationId="{7B383050-CC4A-DDD0-8712-68A396D70BBF}"/>
          </ac:spMkLst>
        </pc:spChg>
        <pc:spChg chg="add mod">
          <ac:chgData name="Скарлат Виктор" userId="6a83a8b7404314ea" providerId="Windows Live" clId="Web-{33EF99BC-2F73-46E4-BEDA-EE196F3E55A5}" dt="2023-07-01T09:35:37.644" v="288" actId="20577"/>
          <ac:spMkLst>
            <pc:docMk/>
            <pc:sldMk cId="1094105371" sldId="260"/>
            <ac:spMk id="8" creationId="{9806BE3D-30F4-47B9-C7FE-37A09AE0C5CA}"/>
          </ac:spMkLst>
        </pc:spChg>
        <pc:spChg chg="del mod">
          <ac:chgData name="Скарлат Виктор" userId="6a83a8b7404314ea" providerId="Windows Live" clId="Web-{33EF99BC-2F73-46E4-BEDA-EE196F3E55A5}" dt="2023-07-01T09:05:22.017" v="50"/>
          <ac:spMkLst>
            <pc:docMk/>
            <pc:sldMk cId="1094105371" sldId="260"/>
            <ac:spMk id="10" creationId="{4A3A6CB1-814F-1258-44DD-606F2EFC4CEF}"/>
          </ac:spMkLst>
        </pc:spChg>
        <pc:spChg chg="mod">
          <ac:chgData name="Скарлат Виктор" userId="6a83a8b7404314ea" providerId="Windows Live" clId="Web-{33EF99BC-2F73-46E4-BEDA-EE196F3E55A5}" dt="2023-07-01T08:53:06.383" v="23" actId="20577"/>
          <ac:spMkLst>
            <pc:docMk/>
            <pc:sldMk cId="1094105371" sldId="260"/>
            <ac:spMk id="12" creationId="{83AE3477-A0E8-C9A5-E1B0-B12237EFE878}"/>
          </ac:spMkLst>
        </pc:spChg>
        <pc:spChg chg="del mod">
          <ac:chgData name="Скарлат Виктор" userId="6a83a8b7404314ea" providerId="Windows Live" clId="Web-{33EF99BC-2F73-46E4-BEDA-EE196F3E55A5}" dt="2023-07-01T09:05:24.283" v="51"/>
          <ac:spMkLst>
            <pc:docMk/>
            <pc:sldMk cId="1094105371" sldId="260"/>
            <ac:spMk id="14" creationId="{836D2D43-EEB5-D0FB-BADE-37085590EEDA}"/>
          </ac:spMkLst>
        </pc:spChg>
        <pc:spChg chg="add mod">
          <ac:chgData name="Скарлат Виктор" userId="6a83a8b7404314ea" providerId="Windows Live" clId="Web-{33EF99BC-2F73-46E4-BEDA-EE196F3E55A5}" dt="2023-07-01T09:32:48.014" v="230" actId="1076"/>
          <ac:spMkLst>
            <pc:docMk/>
            <pc:sldMk cId="1094105371" sldId="260"/>
            <ac:spMk id="15" creationId="{3A68A64B-8826-B7A0-4F27-CAA42224E8E0}"/>
          </ac:spMkLst>
        </pc:spChg>
        <pc:spChg chg="add mod">
          <ac:chgData name="Скарлат Виктор" userId="6a83a8b7404314ea" providerId="Windows Live" clId="Web-{33EF99BC-2F73-46E4-BEDA-EE196F3E55A5}" dt="2023-07-01T09:34:33.861" v="282" actId="1076"/>
          <ac:spMkLst>
            <pc:docMk/>
            <pc:sldMk cId="1094105371" sldId="260"/>
            <ac:spMk id="16" creationId="{6BF4ED6D-ACCB-E31B-0622-77AC468A4F8C}"/>
          </ac:spMkLst>
        </pc:spChg>
        <pc:spChg chg="add del mod">
          <ac:chgData name="Скарлат Виктор" userId="6a83a8b7404314ea" providerId="Windows Live" clId="Web-{33EF99BC-2F73-46E4-BEDA-EE196F3E55A5}" dt="2023-07-01T09:07:39.032" v="86"/>
          <ac:spMkLst>
            <pc:docMk/>
            <pc:sldMk cId="1094105371" sldId="260"/>
            <ac:spMk id="17" creationId="{A86CF90C-6CE5-937E-4296-9C090AF21124}"/>
          </ac:spMkLst>
        </pc:spChg>
        <pc:spChg chg="add mod">
          <ac:chgData name="Скарлат Виктор" userId="6a83a8b7404314ea" providerId="Windows Live" clId="Web-{33EF99BC-2F73-46E4-BEDA-EE196F3E55A5}" dt="2023-07-01T09:34:28.532" v="281" actId="1076"/>
          <ac:spMkLst>
            <pc:docMk/>
            <pc:sldMk cId="1094105371" sldId="260"/>
            <ac:spMk id="18" creationId="{93A3BE36-DB70-9CBA-375C-13A10B52E703}"/>
          </ac:spMkLst>
        </pc:spChg>
      </pc:sldChg>
      <pc:sldChg chg="new">
        <pc:chgData name="Скарлат Виктор" userId="6a83a8b7404314ea" providerId="Windows Live" clId="Web-{33EF99BC-2F73-46E4-BEDA-EE196F3E55A5}" dt="2023-07-01T09:38:38.820" v="315"/>
        <pc:sldMkLst>
          <pc:docMk/>
          <pc:sldMk cId="853585794" sldId="261"/>
        </pc:sldMkLst>
      </pc:sldChg>
    </pc:docChg>
  </pc:docChgLst>
  <pc:docChgLst>
    <pc:chgData name="Скарлат Виктор" userId="6a83a8b7404314ea" providerId="Windows Live" clId="Web-{AC85989A-7195-4FC6-813C-615CBF4C61A8}"/>
    <pc:docChg chg="modSld">
      <pc:chgData name="Скарлат Виктор" userId="6a83a8b7404314ea" providerId="Windows Live" clId="Web-{AC85989A-7195-4FC6-813C-615CBF4C61A8}" dt="2023-07-01T14:16:55.103" v="97" actId="20577"/>
      <pc:docMkLst>
        <pc:docMk/>
      </pc:docMkLst>
      <pc:sldChg chg="modSp">
        <pc:chgData name="Скарлат Виктор" userId="6a83a8b7404314ea" providerId="Windows Live" clId="Web-{AC85989A-7195-4FC6-813C-615CBF4C61A8}" dt="2023-07-01T14:16:55.103" v="97" actId="20577"/>
        <pc:sldMkLst>
          <pc:docMk/>
          <pc:sldMk cId="4014939147" sldId="262"/>
        </pc:sldMkLst>
        <pc:spChg chg="mod">
          <ac:chgData name="Скарлат Виктор" userId="6a83a8b7404314ea" providerId="Windows Live" clId="Web-{AC85989A-7195-4FC6-813C-615CBF4C61A8}" dt="2023-07-01T14:16:04.818" v="83"/>
          <ac:spMkLst>
            <pc:docMk/>
            <pc:sldMk cId="4014939147" sldId="262"/>
            <ac:spMk id="3" creationId="{68D1091C-1F8C-865F-01EE-0BFFAAEE8124}"/>
          </ac:spMkLst>
        </pc:spChg>
        <pc:spChg chg="mod">
          <ac:chgData name="Скарлат Виктор" userId="6a83a8b7404314ea" providerId="Windows Live" clId="Web-{AC85989A-7195-4FC6-813C-615CBF4C61A8}" dt="2023-07-01T14:15:48.489" v="80" actId="14100"/>
          <ac:spMkLst>
            <pc:docMk/>
            <pc:sldMk cId="4014939147" sldId="262"/>
            <ac:spMk id="4" creationId="{9385CC34-C13A-6C04-0649-67CDFBD1266A}"/>
          </ac:spMkLst>
        </pc:spChg>
        <pc:spChg chg="mod">
          <ac:chgData name="Скарлат Виктор" userId="6a83a8b7404314ea" providerId="Windows Live" clId="Web-{AC85989A-7195-4FC6-813C-615CBF4C61A8}" dt="2023-07-01T14:16:55.103" v="97" actId="20577"/>
          <ac:spMkLst>
            <pc:docMk/>
            <pc:sldMk cId="4014939147" sldId="262"/>
            <ac:spMk id="5" creationId="{F9D97C11-98DD-6148-42AA-C91FE9D17F28}"/>
          </ac:spMkLst>
        </pc:spChg>
      </pc:sldChg>
    </pc:docChg>
  </pc:docChgLst>
  <pc:docChgLst>
    <pc:chgData name="Скарлат Виктор" userId="6a83a8b7404314ea" providerId="Windows Live" clId="Web-{799E8998-F452-4DC8-A903-5408D8D140A6}"/>
    <pc:docChg chg="modSld">
      <pc:chgData name="Скарлат Виктор" userId="6a83a8b7404314ea" providerId="Windows Live" clId="Web-{799E8998-F452-4DC8-A903-5408D8D140A6}" dt="2023-07-01T08:39:08.618" v="332" actId="20577"/>
      <pc:docMkLst>
        <pc:docMk/>
      </pc:docMkLst>
      <pc:sldChg chg="modSp">
        <pc:chgData name="Скарлат Виктор" userId="6a83a8b7404314ea" providerId="Windows Live" clId="Web-{799E8998-F452-4DC8-A903-5408D8D140A6}" dt="2023-07-01T08:10:14.596" v="59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799E8998-F452-4DC8-A903-5408D8D140A6}" dt="2023-07-01T08:10:14.596" v="59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addSp delSp modSp">
        <pc:chgData name="Скарлат Виктор" userId="6a83a8b7404314ea" providerId="Windows Live" clId="Web-{799E8998-F452-4DC8-A903-5408D8D140A6}" dt="2023-07-01T08:14:53.338" v="115"/>
        <pc:sldMkLst>
          <pc:docMk/>
          <pc:sldMk cId="38375171" sldId="258"/>
        </pc:sldMkLst>
        <pc:spChg chg="mod">
          <ac:chgData name="Скарлат Виктор" userId="6a83a8b7404314ea" providerId="Windows Live" clId="Web-{799E8998-F452-4DC8-A903-5408D8D140A6}" dt="2023-07-01T08:14:12.897" v="111" actId="20577"/>
          <ac:spMkLst>
            <pc:docMk/>
            <pc:sldMk cId="38375171" sldId="258"/>
            <ac:spMk id="10" creationId="{B91D0D4A-F7E6-F739-7D8F-C67900CECFFA}"/>
          </ac:spMkLst>
        </pc:spChg>
        <pc:graphicFrameChg chg="mod modGraphic">
          <ac:chgData name="Скарлат Виктор" userId="6a83a8b7404314ea" providerId="Windows Live" clId="Web-{799E8998-F452-4DC8-A903-5408D8D140A6}" dt="2023-07-01T08:14:53.338" v="115"/>
          <ac:graphicFrameMkLst>
            <pc:docMk/>
            <pc:sldMk cId="38375171" sldId="258"/>
            <ac:graphicFrameMk id="5" creationId="{F37860CE-20F1-25B2-7632-B342500EE503}"/>
          </ac:graphicFrameMkLst>
        </pc:graphicFrameChg>
        <pc:picChg chg="add del mod">
          <ac:chgData name="Скарлат Виктор" userId="6a83a8b7404314ea" providerId="Windows Live" clId="Web-{799E8998-F452-4DC8-A903-5408D8D140A6}" dt="2023-07-01T07:34:56.567" v="3"/>
          <ac:picMkLst>
            <pc:docMk/>
            <pc:sldMk cId="38375171" sldId="258"/>
            <ac:picMk id="6" creationId="{883E4D3B-35B8-C031-3338-E7722096770A}"/>
          </ac:picMkLst>
        </pc:picChg>
      </pc:sldChg>
      <pc:sldChg chg="addSp delSp modSp">
        <pc:chgData name="Скарлат Виктор" userId="6a83a8b7404314ea" providerId="Windows Live" clId="Web-{799E8998-F452-4DC8-A903-5408D8D140A6}" dt="2023-07-01T08:39:08.618" v="332" actId="20577"/>
        <pc:sldMkLst>
          <pc:docMk/>
          <pc:sldMk cId="1094105371" sldId="260"/>
        </pc:sldMkLst>
        <pc:spChg chg="mod">
          <ac:chgData name="Скарлат Виктор" userId="6a83a8b7404314ea" providerId="Windows Live" clId="Web-{799E8998-F452-4DC8-A903-5408D8D140A6}" dt="2023-07-01T07:40:34.845" v="24" actId="1076"/>
          <ac:spMkLst>
            <pc:docMk/>
            <pc:sldMk cId="1094105371" sldId="260"/>
            <ac:spMk id="2" creationId="{68A88E99-6D53-6445-94DF-2E3711025D16}"/>
          </ac:spMkLst>
        </pc:spChg>
        <pc:spChg chg="add mod">
          <ac:chgData name="Скарлат Виктор" userId="6a83a8b7404314ea" providerId="Windows Live" clId="Web-{799E8998-F452-4DC8-A903-5408D8D140A6}" dt="2023-07-01T08:39:08.618" v="332" actId="20577"/>
          <ac:spMkLst>
            <pc:docMk/>
            <pc:sldMk cId="1094105371" sldId="260"/>
            <ac:spMk id="5" creationId="{B446BB3F-2D3A-EBD5-8DFC-852BFD146DDD}"/>
          </ac:spMkLst>
        </pc:spChg>
        <pc:spChg chg="add mod">
          <ac:chgData name="Скарлат Виктор" userId="6a83a8b7404314ea" providerId="Windows Live" clId="Web-{799E8998-F452-4DC8-A903-5408D8D140A6}" dt="2023-07-01T08:38:05.894" v="328" actId="14100"/>
          <ac:spMkLst>
            <pc:docMk/>
            <pc:sldMk cId="1094105371" sldId="260"/>
            <ac:spMk id="6" creationId="{633BF62F-2E92-8812-B1BA-9FACFAAE20CF}"/>
          </ac:spMkLst>
        </pc:spChg>
        <pc:spChg chg="add mod">
          <ac:chgData name="Скарлат Виктор" userId="6a83a8b7404314ea" providerId="Windows Live" clId="Web-{799E8998-F452-4DC8-A903-5408D8D140A6}" dt="2023-07-01T08:37:15.952" v="312" actId="1076"/>
          <ac:spMkLst>
            <pc:docMk/>
            <pc:sldMk cId="1094105371" sldId="260"/>
            <ac:spMk id="7" creationId="{443A5D67-B297-473F-7D2F-F53053D12897}"/>
          </ac:spMkLst>
        </pc:spChg>
        <pc:spChg chg="add mod">
          <ac:chgData name="Скарлат Виктор" userId="6a83a8b7404314ea" providerId="Windows Live" clId="Web-{799E8998-F452-4DC8-A903-5408D8D140A6}" dt="2023-07-01T08:32:29.600" v="233" actId="1076"/>
          <ac:spMkLst>
            <pc:docMk/>
            <pc:sldMk cId="1094105371" sldId="260"/>
            <ac:spMk id="8" creationId="{7B383050-CC4A-DDD0-8712-68A396D70BBF}"/>
          </ac:spMkLst>
        </pc:spChg>
        <pc:spChg chg="mod">
          <ac:chgData name="Скарлат Виктор" userId="6a83a8b7404314ea" providerId="Windows Live" clId="Web-{799E8998-F452-4DC8-A903-5408D8D140A6}" dt="2023-07-01T07:42:06.317" v="29" actId="1076"/>
          <ac:spMkLst>
            <pc:docMk/>
            <pc:sldMk cId="1094105371" sldId="260"/>
            <ac:spMk id="9" creationId="{F7D9B410-9DB9-13A1-8319-19A7C476B48B}"/>
          </ac:spMkLst>
        </pc:spChg>
        <pc:spChg chg="add mod">
          <ac:chgData name="Скарлат Виктор" userId="6a83a8b7404314ea" providerId="Windows Live" clId="Web-{799E8998-F452-4DC8-A903-5408D8D140A6}" dt="2023-07-01T08:25:34.908" v="174" actId="1076"/>
          <ac:spMkLst>
            <pc:docMk/>
            <pc:sldMk cId="1094105371" sldId="260"/>
            <ac:spMk id="10" creationId="{4A3A6CB1-814F-1258-44DD-606F2EFC4CEF}"/>
          </ac:spMkLst>
        </pc:spChg>
        <pc:spChg chg="add mod">
          <ac:chgData name="Скарлат Виктор" userId="6a83a8b7404314ea" providerId="Windows Live" clId="Web-{799E8998-F452-4DC8-A903-5408D8D140A6}" dt="2023-07-01T08:36:55.732" v="309" actId="1076"/>
          <ac:spMkLst>
            <pc:docMk/>
            <pc:sldMk cId="1094105371" sldId="260"/>
            <ac:spMk id="11" creationId="{DE04FFB5-3DBF-8877-21E8-84A7E811101D}"/>
          </ac:spMkLst>
        </pc:spChg>
        <pc:spChg chg="add del mod">
          <ac:chgData name="Скарлат Виктор" userId="6a83a8b7404314ea" providerId="Windows Live" clId="Web-{799E8998-F452-4DC8-A903-5408D8D140A6}" dt="2023-07-01T08:35:29.240" v="286"/>
          <ac:spMkLst>
            <pc:docMk/>
            <pc:sldMk cId="1094105371" sldId="260"/>
            <ac:spMk id="12" creationId="{C5F97694-9280-E9C7-E803-FF990D5C998A}"/>
          </ac:spMkLst>
        </pc:spChg>
        <pc:spChg chg="add mod">
          <ac:chgData name="Скарлат Виктор" userId="6a83a8b7404314ea" providerId="Windows Live" clId="Web-{799E8998-F452-4DC8-A903-5408D8D140A6}" dt="2023-07-01T08:38:15.442" v="329"/>
          <ac:spMkLst>
            <pc:docMk/>
            <pc:sldMk cId="1094105371" sldId="260"/>
            <ac:spMk id="13" creationId="{07499A42-4F47-56D4-C3DD-0F9560F69853}"/>
          </ac:spMkLst>
        </pc:spChg>
        <pc:picChg chg="add del mod">
          <ac:chgData name="Скарлат Виктор" userId="6a83a8b7404314ea" providerId="Windows Live" clId="Web-{799E8998-F452-4DC8-A903-5408D8D140A6}" dt="2023-07-01T07:37:22.307" v="9"/>
          <ac:picMkLst>
            <pc:docMk/>
            <pc:sldMk cId="1094105371" sldId="260"/>
            <ac:picMk id="5" creationId="{1A278955-8A76-8C91-5AAA-5E10464995F8}"/>
          </ac:picMkLst>
        </pc:picChg>
        <pc:picChg chg="add del mod">
          <ac:chgData name="Скарлат Виктор" userId="6a83a8b7404314ea" providerId="Windows Live" clId="Web-{799E8998-F452-4DC8-A903-5408D8D140A6}" dt="2023-07-01T07:37:19.057" v="8"/>
          <ac:picMkLst>
            <pc:docMk/>
            <pc:sldMk cId="1094105371" sldId="260"/>
            <ac:picMk id="6" creationId="{03499A63-E338-68EF-9401-205BCFC16487}"/>
          </ac:picMkLst>
        </pc:picChg>
        <pc:picChg chg="del mod ord">
          <ac:chgData name="Скарлат Виктор" userId="6a83a8b7404314ea" providerId="Windows Live" clId="Web-{799E8998-F452-4DC8-A903-5408D8D140A6}" dt="2023-07-01T07:41:20.815" v="27"/>
          <ac:picMkLst>
            <pc:docMk/>
            <pc:sldMk cId="1094105371" sldId="260"/>
            <ac:picMk id="8" creationId="{B5A3987E-792C-1FC2-EE68-C4F6E2B839CF}"/>
          </ac:picMkLst>
        </pc:picChg>
      </pc:sldChg>
    </pc:docChg>
  </pc:docChgLst>
  <pc:docChgLst>
    <pc:chgData name="Скарлат Виктор" userId="6a83a8b7404314ea" providerId="Windows Live" clId="Web-{C116E9B1-F9E3-4083-BA95-B478D60E23A4}"/>
    <pc:docChg chg="modSld">
      <pc:chgData name="Скарлат Виктор" userId="6a83a8b7404314ea" providerId="Windows Live" clId="Web-{C116E9B1-F9E3-4083-BA95-B478D60E23A4}" dt="2023-07-01T02:25:58.512" v="1"/>
      <pc:docMkLst>
        <pc:docMk/>
      </pc:docMkLst>
      <pc:sldChg chg="addSp modSp">
        <pc:chgData name="Скарлат Виктор" userId="6a83a8b7404314ea" providerId="Windows Live" clId="Web-{C116E9B1-F9E3-4083-BA95-B478D60E23A4}" dt="2023-07-01T02:25:58.512" v="1"/>
        <pc:sldMkLst>
          <pc:docMk/>
          <pc:sldMk cId="3904131994" sldId="257"/>
        </pc:sldMkLst>
        <pc:spChg chg="add">
          <ac:chgData name="Скарлат Виктор" userId="6a83a8b7404314ea" providerId="Windows Live" clId="Web-{C116E9B1-F9E3-4083-BA95-B478D60E23A4}" dt="2023-07-01T02:25:58.512" v="1"/>
          <ac:spMkLst>
            <pc:docMk/>
            <pc:sldMk cId="3904131994" sldId="257"/>
            <ac:spMk id="3" creationId="{E8F3F905-561D-2B7B-98D5-3F12365F21D6}"/>
          </ac:spMkLst>
        </pc:spChg>
        <pc:picChg chg="add mod">
          <ac:chgData name="Скарлат Виктор" userId="6a83a8b7404314ea" providerId="Windows Live" clId="Web-{C116E9B1-F9E3-4083-BA95-B478D60E23A4}" dt="2023-07-01T02:20:01.141" v="0"/>
          <ac:picMkLst>
            <pc:docMk/>
            <pc:sldMk cId="3904131994" sldId="257"/>
            <ac:picMk id="2" creationId="{0720612C-01F2-08E0-BFB6-AC9E73FD86A6}"/>
          </ac:picMkLst>
        </pc:picChg>
      </pc:sldChg>
    </pc:docChg>
  </pc:docChgLst>
  <pc:docChgLst>
    <pc:chgData name="Скарлат Виктор" userId="6a83a8b7404314ea" providerId="Windows Live" clId="Web-{9BB9D99C-A1D2-40D2-97DA-485A79F441C0}"/>
    <pc:docChg chg="modSld">
      <pc:chgData name="Скарлат Виктор" userId="6a83a8b7404314ea" providerId="Windows Live" clId="Web-{9BB9D99C-A1D2-40D2-97DA-485A79F441C0}" dt="2023-07-03T10:31:49.454" v="9" actId="14100"/>
      <pc:docMkLst>
        <pc:docMk/>
      </pc:docMkLst>
      <pc:sldChg chg="modSp">
        <pc:chgData name="Скарлат Виктор" userId="6a83a8b7404314ea" providerId="Windows Live" clId="Web-{9BB9D99C-A1D2-40D2-97DA-485A79F441C0}" dt="2023-07-03T10:31:49.454" v="9" actId="14100"/>
        <pc:sldMkLst>
          <pc:docMk/>
          <pc:sldMk cId="998683622" sldId="265"/>
        </pc:sldMkLst>
        <pc:spChg chg="mod">
          <ac:chgData name="Скарлат Виктор" userId="6a83a8b7404314ea" providerId="Windows Live" clId="Web-{9BB9D99C-A1D2-40D2-97DA-485A79F441C0}" dt="2023-07-03T10:31:39.891" v="8"/>
          <ac:spMkLst>
            <pc:docMk/>
            <pc:sldMk cId="998683622" sldId="265"/>
            <ac:spMk id="5" creationId="{1FC2BAC6-DD58-443F-08E0-85DFA6A8EDB0}"/>
          </ac:spMkLst>
        </pc:spChg>
        <pc:picChg chg="mod">
          <ac:chgData name="Скарлат Виктор" userId="6a83a8b7404314ea" providerId="Windows Live" clId="Web-{9BB9D99C-A1D2-40D2-97DA-485A79F441C0}" dt="2023-07-03T10:31:49.454" v="9" actId="14100"/>
          <ac:picMkLst>
            <pc:docMk/>
            <pc:sldMk cId="998683622" sldId="265"/>
            <ac:picMk id="3" creationId="{5FD2E592-8B42-72E8-E22B-6AD6EA410B32}"/>
          </ac:picMkLst>
        </pc:picChg>
      </pc:sldChg>
    </pc:docChg>
  </pc:docChgLst>
  <pc:docChgLst>
    <pc:chgData name="Скарлат Виктор" userId="6a83a8b7404314ea" providerId="Windows Live" clId="Web-{B1B662AC-0967-4DEB-B5A0-7DCD02B65D6E}"/>
    <pc:docChg chg="addSld delSld modSld">
      <pc:chgData name="Скарлат Виктор" userId="6a83a8b7404314ea" providerId="Windows Live" clId="Web-{B1B662AC-0967-4DEB-B5A0-7DCD02B65D6E}" dt="2023-07-04T06:06:48.442" v="176"/>
      <pc:docMkLst>
        <pc:docMk/>
      </pc:docMkLst>
      <pc:sldChg chg="modSp">
        <pc:chgData name="Скарлат Виктор" userId="6a83a8b7404314ea" providerId="Windows Live" clId="Web-{B1B662AC-0967-4DEB-B5A0-7DCD02B65D6E}" dt="2023-07-04T05:39:14.114" v="2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B1B662AC-0967-4DEB-B5A0-7DCD02B65D6E}" dt="2023-07-04T05:39:14.114" v="2" actId="20577"/>
          <ac:spMkLst>
            <pc:docMk/>
            <pc:sldMk cId="3904131994" sldId="257"/>
            <ac:spMk id="3" creationId="{E8F3F905-561D-2B7B-98D5-3F12365F21D6}"/>
          </ac:spMkLst>
        </pc:spChg>
      </pc:sldChg>
      <pc:sldChg chg="modSp">
        <pc:chgData name="Скарлат Виктор" userId="6a83a8b7404314ea" providerId="Windows Live" clId="Web-{B1B662AC-0967-4DEB-B5A0-7DCD02B65D6E}" dt="2023-07-04T05:41:25.650" v="22"/>
        <pc:sldMkLst>
          <pc:docMk/>
          <pc:sldMk cId="38375171" sldId="258"/>
        </pc:sldMkLst>
        <pc:spChg chg="mod">
          <ac:chgData name="Скарлат Виктор" userId="6a83a8b7404314ea" providerId="Windows Live" clId="Web-{B1B662AC-0967-4DEB-B5A0-7DCD02B65D6E}" dt="2023-07-04T05:41:25.650" v="22"/>
          <ac:spMkLst>
            <pc:docMk/>
            <pc:sldMk cId="38375171" sldId="258"/>
            <ac:spMk id="9" creationId="{F7D9B410-9DB9-13A1-8319-19A7C476B48B}"/>
          </ac:spMkLst>
        </pc:spChg>
        <pc:spChg chg="mod">
          <ac:chgData name="Скарлат Виктор" userId="6a83a8b7404314ea" providerId="Windows Live" clId="Web-{B1B662AC-0967-4DEB-B5A0-7DCD02B65D6E}" dt="2023-07-04T05:40:55.212" v="21" actId="14100"/>
          <ac:spMkLst>
            <pc:docMk/>
            <pc:sldMk cId="38375171" sldId="258"/>
            <ac:spMk id="10" creationId="{B91D0D4A-F7E6-F739-7D8F-C67900CECFFA}"/>
          </ac:spMkLst>
        </pc:spChg>
      </pc:sldChg>
      <pc:sldChg chg="modSp">
        <pc:chgData name="Скарлат Виктор" userId="6a83a8b7404314ea" providerId="Windows Live" clId="Web-{B1B662AC-0967-4DEB-B5A0-7DCD02B65D6E}" dt="2023-07-04T05:47:44.977" v="77" actId="20577"/>
        <pc:sldMkLst>
          <pc:docMk/>
          <pc:sldMk cId="400494354" sldId="259"/>
        </pc:sldMkLst>
        <pc:spChg chg="mod">
          <ac:chgData name="Скарлат Виктор" userId="6a83a8b7404314ea" providerId="Windows Live" clId="Web-{B1B662AC-0967-4DEB-B5A0-7DCD02B65D6E}" dt="2023-07-04T05:47:44.977" v="77" actId="20577"/>
          <ac:spMkLst>
            <pc:docMk/>
            <pc:sldMk cId="400494354" sldId="259"/>
            <ac:spMk id="7" creationId="{56BA6A3B-F9A4-F552-353B-0EF7E6768570}"/>
          </ac:spMkLst>
        </pc:spChg>
      </pc:sldChg>
      <pc:sldChg chg="addSp modSp">
        <pc:chgData name="Скарлат Виктор" userId="6a83a8b7404314ea" providerId="Windows Live" clId="Web-{B1B662AC-0967-4DEB-B5A0-7DCD02B65D6E}" dt="2023-07-04T05:55:12.447" v="133" actId="20577"/>
        <pc:sldMkLst>
          <pc:docMk/>
          <pc:sldMk cId="1094105371" sldId="260"/>
        </pc:sldMkLst>
        <pc:spChg chg="add mod">
          <ac:chgData name="Скарлат Виктор" userId="6a83a8b7404314ea" providerId="Windows Live" clId="Web-{B1B662AC-0967-4DEB-B5A0-7DCD02B65D6E}" dt="2023-07-04T05:55:12.447" v="133" actId="20577"/>
          <ac:spMkLst>
            <pc:docMk/>
            <pc:sldMk cId="1094105371" sldId="260"/>
            <ac:spMk id="4" creationId="{DF577823-21C0-26AC-F3E5-2763290F0255}"/>
          </ac:spMkLst>
        </pc:spChg>
        <pc:spChg chg="mod">
          <ac:chgData name="Скарлат Виктор" userId="6a83a8b7404314ea" providerId="Windows Live" clId="Web-{B1B662AC-0967-4DEB-B5A0-7DCD02B65D6E}" dt="2023-07-04T05:46:40.037" v="69" actId="1076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B1B662AC-0967-4DEB-B5A0-7DCD02B65D6E}" dt="2023-07-04T05:42:44.825" v="25" actId="1076"/>
          <ac:spMkLst>
            <pc:docMk/>
            <pc:sldMk cId="1094105371" sldId="260"/>
            <ac:spMk id="7" creationId="{443A5D67-B297-473F-7D2F-F53053D12897}"/>
          </ac:spMkLst>
        </pc:spChg>
        <pc:spChg chg="mod">
          <ac:chgData name="Скарлат Виктор" userId="6a83a8b7404314ea" providerId="Windows Live" clId="Web-{B1B662AC-0967-4DEB-B5A0-7DCD02B65D6E}" dt="2023-07-04T05:43:22.045" v="31" actId="14100"/>
          <ac:spMkLst>
            <pc:docMk/>
            <pc:sldMk cId="1094105371" sldId="260"/>
            <ac:spMk id="8" creationId="{9806BE3D-30F4-47B9-C7FE-37A09AE0C5CA}"/>
          </ac:spMkLst>
        </pc:spChg>
        <pc:spChg chg="mod">
          <ac:chgData name="Скарлат Виктор" userId="6a83a8b7404314ea" providerId="Windows Live" clId="Web-{B1B662AC-0967-4DEB-B5A0-7DCD02B65D6E}" dt="2023-07-04T05:54:42.243" v="130"/>
          <ac:spMkLst>
            <pc:docMk/>
            <pc:sldMk cId="1094105371" sldId="260"/>
            <ac:spMk id="9" creationId="{F7D9B410-9DB9-13A1-8319-19A7C476B48B}"/>
          </ac:spMkLst>
        </pc:spChg>
        <pc:spChg chg="mod">
          <ac:chgData name="Скарлат Виктор" userId="6a83a8b7404314ea" providerId="Windows Live" clId="Web-{B1B662AC-0967-4DEB-B5A0-7DCD02B65D6E}" dt="2023-07-04T05:53:51.585" v="129" actId="20577"/>
          <ac:spMkLst>
            <pc:docMk/>
            <pc:sldMk cId="1094105371" sldId="260"/>
            <ac:spMk id="10" creationId="{BD036E31-B633-FDE2-A194-7755CCA8BBFA}"/>
          </ac:spMkLst>
        </pc:spChg>
        <pc:spChg chg="mod">
          <ac:chgData name="Скарлат Виктор" userId="6a83a8b7404314ea" providerId="Windows Live" clId="Web-{B1B662AC-0967-4DEB-B5A0-7DCD02B65D6E}" dt="2023-07-04T05:46:59.991" v="71" actId="20577"/>
          <ac:spMkLst>
            <pc:docMk/>
            <pc:sldMk cId="1094105371" sldId="260"/>
            <ac:spMk id="11" creationId="{DE04FFB5-3DBF-8877-21E8-84A7E811101D}"/>
          </ac:spMkLst>
        </pc:spChg>
        <pc:spChg chg="mod">
          <ac:chgData name="Скарлат Виктор" userId="6a83a8b7404314ea" providerId="Windows Live" clId="Web-{B1B662AC-0967-4DEB-B5A0-7DCD02B65D6E}" dt="2023-07-04T05:46:07.208" v="61" actId="1076"/>
          <ac:spMkLst>
            <pc:docMk/>
            <pc:sldMk cId="1094105371" sldId="260"/>
            <ac:spMk id="13" creationId="{07499A42-4F47-56D4-C3DD-0F9560F69853}"/>
          </ac:spMkLst>
        </pc:spChg>
        <pc:spChg chg="mod">
          <ac:chgData name="Скарлат Виктор" userId="6a83a8b7404314ea" providerId="Windows Live" clId="Web-{B1B662AC-0967-4DEB-B5A0-7DCD02B65D6E}" dt="2023-07-04T05:46:35.443" v="68" actId="1076"/>
          <ac:spMkLst>
            <pc:docMk/>
            <pc:sldMk cId="1094105371" sldId="260"/>
            <ac:spMk id="14" creationId="{1133992D-DD7F-A928-1285-54396D2A0C91}"/>
          </ac:spMkLst>
        </pc:spChg>
        <pc:spChg chg="mod">
          <ac:chgData name="Скарлат Виктор" userId="6a83a8b7404314ea" providerId="Windows Live" clId="Web-{B1B662AC-0967-4DEB-B5A0-7DCD02B65D6E}" dt="2023-07-04T05:45:59.661" v="60" actId="1076"/>
          <ac:spMkLst>
            <pc:docMk/>
            <pc:sldMk cId="1094105371" sldId="260"/>
            <ac:spMk id="15" creationId="{3A68A64B-8826-B7A0-4F27-CAA42224E8E0}"/>
          </ac:spMkLst>
        </pc:spChg>
        <pc:spChg chg="mod">
          <ac:chgData name="Скарлат Виктор" userId="6a83a8b7404314ea" providerId="Windows Live" clId="Web-{B1B662AC-0967-4DEB-B5A0-7DCD02B65D6E}" dt="2023-07-04T05:42:54.701" v="27" actId="1076"/>
          <ac:spMkLst>
            <pc:docMk/>
            <pc:sldMk cId="1094105371" sldId="260"/>
            <ac:spMk id="16" creationId="{6BF4ED6D-ACCB-E31B-0622-77AC468A4F8C}"/>
          </ac:spMkLst>
        </pc:spChg>
        <pc:spChg chg="mod">
          <ac:chgData name="Скарлат Виктор" userId="6a83a8b7404314ea" providerId="Windows Live" clId="Web-{B1B662AC-0967-4DEB-B5A0-7DCD02B65D6E}" dt="2023-07-04T05:43:25.936" v="32" actId="1076"/>
          <ac:spMkLst>
            <pc:docMk/>
            <pc:sldMk cId="1094105371" sldId="260"/>
            <ac:spMk id="18" creationId="{93A3BE36-DB70-9CBA-375C-13A10B52E703}"/>
          </ac:spMkLst>
        </pc:spChg>
      </pc:sldChg>
      <pc:sldChg chg="modSp">
        <pc:chgData name="Скарлат Виктор" userId="6a83a8b7404314ea" providerId="Windows Live" clId="Web-{B1B662AC-0967-4DEB-B5A0-7DCD02B65D6E}" dt="2023-07-04T06:05:48.159" v="173" actId="1076"/>
        <pc:sldMkLst>
          <pc:docMk/>
          <pc:sldMk cId="4014939147" sldId="262"/>
        </pc:sldMkLst>
        <pc:spChg chg="mod">
          <ac:chgData name="Скарлат Виктор" userId="6a83a8b7404314ea" providerId="Windows Live" clId="Web-{B1B662AC-0967-4DEB-B5A0-7DCD02B65D6E}" dt="2023-07-04T06:05:48.159" v="173" actId="1076"/>
          <ac:spMkLst>
            <pc:docMk/>
            <pc:sldMk cId="4014939147" sldId="262"/>
            <ac:spMk id="2" creationId="{10A94CD6-B318-FD4E-3BCB-4361A39177C9}"/>
          </ac:spMkLst>
        </pc:spChg>
      </pc:sldChg>
      <pc:sldChg chg="modSp">
        <pc:chgData name="Скарлат Виктор" userId="6a83a8b7404314ea" providerId="Windows Live" clId="Web-{B1B662AC-0967-4DEB-B5A0-7DCD02B65D6E}" dt="2023-07-04T05:51:00.094" v="114" actId="1076"/>
        <pc:sldMkLst>
          <pc:docMk/>
          <pc:sldMk cId="470488085" sldId="263"/>
        </pc:sldMkLst>
        <pc:spChg chg="mod">
          <ac:chgData name="Скарлат Виктор" userId="6a83a8b7404314ea" providerId="Windows Live" clId="Web-{B1B662AC-0967-4DEB-B5A0-7DCD02B65D6E}" dt="2023-07-04T05:50:55.984" v="113" actId="1076"/>
          <ac:spMkLst>
            <pc:docMk/>
            <pc:sldMk cId="470488085" sldId="263"/>
            <ac:spMk id="3" creationId="{032ED596-2C91-A211-1514-A3879AE9FBCA}"/>
          </ac:spMkLst>
        </pc:spChg>
        <pc:spChg chg="mod">
          <ac:chgData name="Скарлат Виктор" userId="6a83a8b7404314ea" providerId="Windows Live" clId="Web-{B1B662AC-0967-4DEB-B5A0-7DCD02B65D6E}" dt="2023-07-04T05:49:57.904" v="96" actId="20577"/>
          <ac:spMkLst>
            <pc:docMk/>
            <pc:sldMk cId="470488085" sldId="263"/>
            <ac:spMk id="4" creationId="{09671587-95FE-65E4-C128-29E50CFF5BD9}"/>
          </ac:spMkLst>
        </pc:spChg>
        <pc:spChg chg="mod">
          <ac:chgData name="Скарлат Виктор" userId="6a83a8b7404314ea" providerId="Windows Live" clId="Web-{B1B662AC-0967-4DEB-B5A0-7DCD02B65D6E}" dt="2023-07-04T05:50:26.202" v="111" actId="14100"/>
          <ac:spMkLst>
            <pc:docMk/>
            <pc:sldMk cId="470488085" sldId="263"/>
            <ac:spMk id="26" creationId="{974E5B6B-5AE5-FD83-DEE0-C4B28BD83E6C}"/>
          </ac:spMkLst>
        </pc:spChg>
        <pc:spChg chg="mod">
          <ac:chgData name="Скарлат Виктор" userId="6a83a8b7404314ea" providerId="Windows Live" clId="Web-{B1B662AC-0967-4DEB-B5A0-7DCD02B65D6E}" dt="2023-07-04T05:51:00.094" v="114" actId="1076"/>
          <ac:spMkLst>
            <pc:docMk/>
            <pc:sldMk cId="470488085" sldId="263"/>
            <ac:spMk id="58" creationId="{CE2C7E1A-CC6B-3E42-2267-E78734A20D57}"/>
          </ac:spMkLst>
        </pc:spChg>
      </pc:sldChg>
      <pc:sldChg chg="modSp">
        <pc:chgData name="Скарлат Виктор" userId="6a83a8b7404314ea" providerId="Windows Live" clId="Web-{B1B662AC-0967-4DEB-B5A0-7DCD02B65D6E}" dt="2023-07-04T06:02:39.667" v="164" actId="14100"/>
        <pc:sldMkLst>
          <pc:docMk/>
          <pc:sldMk cId="998683622" sldId="265"/>
        </pc:sldMkLst>
        <pc:spChg chg="mod">
          <ac:chgData name="Скарлат Виктор" userId="6a83a8b7404314ea" providerId="Windows Live" clId="Web-{B1B662AC-0967-4DEB-B5A0-7DCD02B65D6E}" dt="2023-07-04T06:02:32.370" v="163" actId="1076"/>
          <ac:spMkLst>
            <pc:docMk/>
            <pc:sldMk cId="998683622" sldId="265"/>
            <ac:spMk id="4" creationId="{42EB2020-2AA1-C863-A783-E83F63FBE7AD}"/>
          </ac:spMkLst>
        </pc:spChg>
        <pc:picChg chg="mod">
          <ac:chgData name="Скарлат Виктор" userId="6a83a8b7404314ea" providerId="Windows Live" clId="Web-{B1B662AC-0967-4DEB-B5A0-7DCD02B65D6E}" dt="2023-07-04T06:02:39.667" v="164" actId="14100"/>
          <ac:picMkLst>
            <pc:docMk/>
            <pc:sldMk cId="998683622" sldId="265"/>
            <ac:picMk id="3" creationId="{5FD2E592-8B42-72E8-E22B-6AD6EA410B32}"/>
          </ac:picMkLst>
        </pc:picChg>
      </pc:sldChg>
      <pc:sldChg chg="new del">
        <pc:chgData name="Скарлат Виктор" userId="6a83a8b7404314ea" providerId="Windows Live" clId="Web-{B1B662AC-0967-4DEB-B5A0-7DCD02B65D6E}" dt="2023-07-04T06:04:33.672" v="166"/>
        <pc:sldMkLst>
          <pc:docMk/>
          <pc:sldMk cId="3924536244" sldId="269"/>
        </pc:sldMkLst>
      </pc:sldChg>
      <pc:sldChg chg="addSp new del mod setBg">
        <pc:chgData name="Скарлат Виктор" userId="6a83a8b7404314ea" providerId="Windows Live" clId="Web-{B1B662AC-0967-4DEB-B5A0-7DCD02B65D6E}" dt="2023-07-04T06:06:48.442" v="176"/>
        <pc:sldMkLst>
          <pc:docMk/>
          <pc:sldMk cId="4108363880" sldId="269"/>
        </pc:sldMkLst>
        <pc:spChg chg="add">
          <ac:chgData name="Скарлат Виктор" userId="6a83a8b7404314ea" providerId="Windows Live" clId="Web-{B1B662AC-0967-4DEB-B5A0-7DCD02B65D6E}" dt="2023-07-04T06:06:21.535" v="175"/>
          <ac:spMkLst>
            <pc:docMk/>
            <pc:sldMk cId="4108363880" sldId="269"/>
            <ac:spMk id="14" creationId="{AB79D876-BCFB-48E8-A406-A9DDB58B322D}"/>
          </ac:spMkLst>
        </pc:spChg>
        <pc:grpChg chg="add">
          <ac:chgData name="Скарлат Виктор" userId="6a83a8b7404314ea" providerId="Windows Live" clId="Web-{B1B662AC-0967-4DEB-B5A0-7DCD02B65D6E}" dt="2023-07-04T06:06:21.535" v="175"/>
          <ac:grpSpMkLst>
            <pc:docMk/>
            <pc:sldMk cId="4108363880" sldId="269"/>
            <ac:grpSpMk id="6" creationId="{7575D7A7-3C36-4508-9BC6-70A93BD3C438}"/>
          </ac:grpSpMkLst>
        </pc:grpChg>
        <pc:picChg chg="add">
          <ac:chgData name="Скарлат Виктор" userId="6a83a8b7404314ea" providerId="Windows Live" clId="Web-{B1B662AC-0967-4DEB-B5A0-7DCD02B65D6E}" dt="2023-07-04T06:06:21.535" v="175"/>
          <ac:picMkLst>
            <pc:docMk/>
            <pc:sldMk cId="4108363880" sldId="269"/>
            <ac:picMk id="16" creationId="{BE33C98B-90F1-4F12-9D4E-46E1A234D2B4}"/>
          </ac:picMkLst>
        </pc:picChg>
        <pc:cxnChg chg="add">
          <ac:chgData name="Скарлат Виктор" userId="6a83a8b7404314ea" providerId="Windows Live" clId="Web-{B1B662AC-0967-4DEB-B5A0-7DCD02B65D6E}" dt="2023-07-04T06:06:21.535" v="175"/>
          <ac:cxnSpMkLst>
            <pc:docMk/>
            <pc:sldMk cId="4108363880" sldId="269"/>
            <ac:cxnSpMk id="12" creationId="{AE446D0E-6531-40B7-A182-FB8602439777}"/>
          </ac:cxnSpMkLst>
        </pc:cxnChg>
        <pc:cxnChg chg="add">
          <ac:chgData name="Скарлат Виктор" userId="6a83a8b7404314ea" providerId="Windows Live" clId="Web-{B1B662AC-0967-4DEB-B5A0-7DCD02B65D6E}" dt="2023-07-04T06:06:21.535" v="175"/>
          <ac:cxnSpMkLst>
            <pc:docMk/>
            <pc:sldMk cId="4108363880" sldId="269"/>
            <ac:cxnSpMk id="18" creationId="{4256FEDC-746C-45BC-9AF9-4F33D216534A}"/>
          </ac:cxnSpMkLst>
        </pc:cxnChg>
      </pc:sldChg>
    </pc:docChg>
  </pc:docChgLst>
  <pc:docChgLst>
    <pc:chgData name="Скарлат Виктор" userId="6a83a8b7404314ea" providerId="Windows Live" clId="Web-{DBD1F1D1-2767-4948-81C3-BDF19604425C}"/>
    <pc:docChg chg="modSld">
      <pc:chgData name="Скарлат Виктор" userId="6a83a8b7404314ea" providerId="Windows Live" clId="Web-{DBD1F1D1-2767-4948-81C3-BDF19604425C}" dt="2023-07-01T14:19:59.338" v="54" actId="20577"/>
      <pc:docMkLst>
        <pc:docMk/>
      </pc:docMkLst>
      <pc:sldChg chg="modSp">
        <pc:chgData name="Скарлат Виктор" userId="6a83a8b7404314ea" providerId="Windows Live" clId="Web-{DBD1F1D1-2767-4948-81C3-BDF19604425C}" dt="2023-07-01T14:19:59.338" v="54" actId="20577"/>
        <pc:sldMkLst>
          <pc:docMk/>
          <pc:sldMk cId="853585794" sldId="261"/>
        </pc:sldMkLst>
        <pc:spChg chg="mod">
          <ac:chgData name="Скарлат Виктор" userId="6a83a8b7404314ea" providerId="Windows Live" clId="Web-{DBD1F1D1-2767-4948-81C3-BDF19604425C}" dt="2023-07-01T14:19:59.338" v="54" actId="20577"/>
          <ac:spMkLst>
            <pc:docMk/>
            <pc:sldMk cId="853585794" sldId="261"/>
            <ac:spMk id="2" creationId="{BED842E5-F353-06FD-F877-B24BAA84E732}"/>
          </ac:spMkLst>
        </pc:spChg>
      </pc:sldChg>
      <pc:sldChg chg="modSp">
        <pc:chgData name="Скарлат Виктор" userId="6a83a8b7404314ea" providerId="Windows Live" clId="Web-{DBD1F1D1-2767-4948-81C3-BDF19604425C}" dt="2023-07-01T14:19:25.337" v="42" actId="20577"/>
        <pc:sldMkLst>
          <pc:docMk/>
          <pc:sldMk cId="4014939147" sldId="262"/>
        </pc:sldMkLst>
        <pc:spChg chg="mod">
          <ac:chgData name="Скарлат Виктор" userId="6a83a8b7404314ea" providerId="Windows Live" clId="Web-{DBD1F1D1-2767-4948-81C3-BDF19604425C}" dt="2023-07-01T14:19:25.337" v="42" actId="20577"/>
          <ac:spMkLst>
            <pc:docMk/>
            <pc:sldMk cId="4014939147" sldId="262"/>
            <ac:spMk id="5" creationId="{F9D97C11-98DD-6148-42AA-C91FE9D17F28}"/>
          </ac:spMkLst>
        </pc:spChg>
      </pc:sldChg>
    </pc:docChg>
  </pc:docChgLst>
  <pc:docChgLst>
    <pc:chgData name="Скарлат Виктор" userId="6a83a8b7404314ea" providerId="Windows Live" clId="Web-{762F18E6-CA21-4450-B8BF-8E9D5D20028B}"/>
    <pc:docChg chg="modSld addMainMaster delMainMaster">
      <pc:chgData name="Скарлат Виктор" userId="6a83a8b7404314ea" providerId="Windows Live" clId="Web-{762F18E6-CA21-4450-B8BF-8E9D5D20028B}" dt="2023-07-01T01:55:32.018" v="61" actId="20577"/>
      <pc:docMkLst>
        <pc:docMk/>
      </pc:docMkLst>
      <pc:sldChg chg="addSp delSp modSp mod setBg modClrScheme addAnim delAnim setClrOvrMap chgLayout">
        <pc:chgData name="Скарлат Виктор" userId="6a83a8b7404314ea" providerId="Windows Live" clId="Web-{762F18E6-CA21-4450-B8BF-8E9D5D20028B}" dt="2023-07-01T01:55:32.018" v="61" actId="20577"/>
        <pc:sldMkLst>
          <pc:docMk/>
          <pc:sldMk cId="1351651579" sldId="256"/>
        </pc:sldMkLst>
        <pc:spChg chg="mod ord">
          <ac:chgData name="Скарлат Виктор" userId="6a83a8b7404314ea" providerId="Windows Live" clId="Web-{762F18E6-CA21-4450-B8BF-8E9D5D20028B}" dt="2023-07-01T01:55:32.018" v="61" actId="20577"/>
          <ac:spMkLst>
            <pc:docMk/>
            <pc:sldMk cId="1351651579" sldId="256"/>
            <ac:spMk id="2" creationId="{00000000-0000-0000-0000-000000000000}"/>
          </ac:spMkLst>
        </pc:spChg>
        <pc:spChg chg="del mod">
          <ac:chgData name="Скарлат Виктор" userId="6a83a8b7404314ea" providerId="Windows Live" clId="Web-{762F18E6-CA21-4450-B8BF-8E9D5D20028B}" dt="2023-07-01T01:36:55.745" v="8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Скарлат Виктор" userId="6a83a8b7404314ea" providerId="Windows Live" clId="Web-{762F18E6-CA21-4450-B8BF-8E9D5D20028B}" dt="2023-07-01T01:41:08.286" v="18"/>
          <ac:spMkLst>
            <pc:docMk/>
            <pc:sldMk cId="1351651579" sldId="256"/>
            <ac:spMk id="9" creationId="{71B2258F-86CA-4D4D-8270-BC05FCDEBFB3}"/>
          </ac:spMkLst>
        </pc:spChg>
        <pc:spChg chg="add del">
          <ac:chgData name="Скарлат Виктор" userId="6a83a8b7404314ea" providerId="Windows Live" clId="Web-{762F18E6-CA21-4450-B8BF-8E9D5D20028B}" dt="2023-07-01T01:41:18.261" v="22"/>
          <ac:spMkLst>
            <pc:docMk/>
            <pc:sldMk cId="1351651579" sldId="256"/>
            <ac:spMk id="11" creationId="{E91DC736-0EF8-4F87-9146-EBF1D2EE4D3D}"/>
          </ac:spMkLst>
        </pc:spChg>
        <pc:spChg chg="add del">
          <ac:chgData name="Скарлат Виктор" userId="6a83a8b7404314ea" providerId="Windows Live" clId="Web-{762F18E6-CA21-4450-B8BF-8E9D5D20028B}" dt="2023-07-01T01:41:18.261" v="22"/>
          <ac:spMkLst>
            <pc:docMk/>
            <pc:sldMk cId="1351651579" sldId="256"/>
            <ac:spMk id="13" creationId="{097CD68E-23E3-4007-8847-CD0944C4F7BE}"/>
          </ac:spMkLst>
        </pc:spChg>
        <pc:spChg chg="add del">
          <ac:chgData name="Скарлат Виктор" userId="6a83a8b7404314ea" providerId="Windows Live" clId="Web-{762F18E6-CA21-4450-B8BF-8E9D5D20028B}" dt="2023-07-01T01:41:18.261" v="22"/>
          <ac:spMkLst>
            <pc:docMk/>
            <pc:sldMk cId="1351651579" sldId="256"/>
            <ac:spMk id="14" creationId="{AF2F604E-43BE-4DC3-B983-E071523364F8}"/>
          </ac:spMkLst>
        </pc:spChg>
        <pc:spChg chg="add del">
          <ac:chgData name="Скарлат Виктор" userId="6a83a8b7404314ea" providerId="Windows Live" clId="Web-{762F18E6-CA21-4450-B8BF-8E9D5D20028B}" dt="2023-07-01T01:41:18.261" v="22"/>
          <ac:spMkLst>
            <pc:docMk/>
            <pc:sldMk cId="1351651579" sldId="256"/>
            <ac:spMk id="16" creationId="{08C9B587-E65E-4B52-B37C-ABEBB6E87928}"/>
          </ac:spMkLst>
        </pc:spChg>
        <pc:spChg chg="add del">
          <ac:chgData name="Скарлат Виктор" userId="6a83a8b7404314ea" providerId="Windows Live" clId="Web-{762F18E6-CA21-4450-B8BF-8E9D5D20028B}" dt="2023-07-01T01:41:28.042" v="24"/>
          <ac:spMkLst>
            <pc:docMk/>
            <pc:sldMk cId="1351651579" sldId="256"/>
            <ac:spMk id="18" creationId="{06DA9DF9-31F7-4056-B42E-878CC92417B8}"/>
          </ac:spMkLst>
        </pc:spChg>
        <pc:spChg chg="add del">
          <ac:chgData name="Скарлат Виктор" userId="6a83a8b7404314ea" providerId="Windows Live" clId="Web-{762F18E6-CA21-4450-B8BF-8E9D5D20028B}" dt="2023-07-01T01:41:50.715" v="27"/>
          <ac:spMkLst>
            <pc:docMk/>
            <pc:sldMk cId="1351651579" sldId="256"/>
            <ac:spMk id="20" creationId="{ECC07320-C2CA-4E29-8481-9D9E143C7788}"/>
          </ac:spMkLst>
        </pc:spChg>
        <pc:spChg chg="add del">
          <ac:chgData name="Скарлат Виктор" userId="6a83a8b7404314ea" providerId="Windows Live" clId="Web-{762F18E6-CA21-4450-B8BF-8E9D5D20028B}" dt="2023-07-01T01:42:47.592" v="34"/>
          <ac:spMkLst>
            <pc:docMk/>
            <pc:sldMk cId="1351651579" sldId="256"/>
            <ac:spMk id="25" creationId="{178C5A24-0D67-4D91-A8AB-79267D9CC7A8}"/>
          </ac:spMkLst>
        </pc:spChg>
        <pc:spChg chg="add del">
          <ac:chgData name="Скарлат Виктор" userId="6a83a8b7404314ea" providerId="Windows Live" clId="Web-{762F18E6-CA21-4450-B8BF-8E9D5D20028B}" dt="2023-07-01T01:42:47.592" v="34"/>
          <ac:spMkLst>
            <pc:docMk/>
            <pc:sldMk cId="1351651579" sldId="256"/>
            <ac:spMk id="27" creationId="{67F1335F-97CE-4842-9A57-2B6A3F459D82}"/>
          </ac:spMkLst>
        </pc:spChg>
        <pc:spChg chg="add del">
          <ac:chgData name="Скарлат Виктор" userId="6a83a8b7404314ea" providerId="Windows Live" clId="Web-{762F18E6-CA21-4450-B8BF-8E9D5D20028B}" dt="2023-07-01T01:42:47.530" v="33"/>
          <ac:spMkLst>
            <pc:docMk/>
            <pc:sldMk cId="1351651579" sldId="256"/>
            <ac:spMk id="32" creationId="{9B7AD9F6-8CE7-4299-8FC6-328F4DCD3FF9}"/>
          </ac:spMkLst>
        </pc:spChg>
        <pc:spChg chg="add del">
          <ac:chgData name="Скарлат Виктор" userId="6a83a8b7404314ea" providerId="Windows Live" clId="Web-{762F18E6-CA21-4450-B8BF-8E9D5D20028B}" dt="2023-07-01T01:42:47.530" v="33"/>
          <ac:spMkLst>
            <pc:docMk/>
            <pc:sldMk cId="1351651579" sldId="256"/>
            <ac:spMk id="34" creationId="{F49775AF-8896-43EE-92C6-83497D6DC56F}"/>
          </ac:spMkLst>
        </pc:spChg>
        <pc:spChg chg="add del">
          <ac:chgData name="Скарлат Виктор" userId="6a83a8b7404314ea" providerId="Windows Live" clId="Web-{762F18E6-CA21-4450-B8BF-8E9D5D20028B}" dt="2023-07-01T01:44:21.205" v="41"/>
          <ac:spMkLst>
            <pc:docMk/>
            <pc:sldMk cId="1351651579" sldId="256"/>
            <ac:spMk id="45" creationId="{EB9B5A19-3592-48E2-BC31-90E092BD68E1}"/>
          </ac:spMkLst>
        </pc:spChg>
        <pc:spChg chg="add del">
          <ac:chgData name="Скарлат Виктор" userId="6a83a8b7404314ea" providerId="Windows Live" clId="Web-{762F18E6-CA21-4450-B8BF-8E9D5D20028B}" dt="2023-07-01T01:44:21.205" v="41"/>
          <ac:spMkLst>
            <pc:docMk/>
            <pc:sldMk cId="1351651579" sldId="256"/>
            <ac:spMk id="46" creationId="{DD99E1B6-CBC4-4306-9DFC-847D6D135208}"/>
          </ac:spMkLst>
        </pc:spChg>
        <pc:spChg chg="add del">
          <ac:chgData name="Скарлат Виктор" userId="6a83a8b7404314ea" providerId="Windows Live" clId="Web-{762F18E6-CA21-4450-B8BF-8E9D5D20028B}" dt="2023-07-01T01:43:33.922" v="38"/>
          <ac:spMkLst>
            <pc:docMk/>
            <pc:sldMk cId="1351651579" sldId="256"/>
            <ac:spMk id="56" creationId="{37FDDF72-DE39-4F99-A3C1-DD9D7815D7DB}"/>
          </ac:spMkLst>
        </pc:spChg>
        <pc:spChg chg="add del">
          <ac:chgData name="Скарлат Виктор" userId="6a83a8b7404314ea" providerId="Windows Live" clId="Web-{762F18E6-CA21-4450-B8BF-8E9D5D20028B}" dt="2023-07-01T01:43:33.922" v="38"/>
          <ac:spMkLst>
            <pc:docMk/>
            <pc:sldMk cId="1351651579" sldId="256"/>
            <ac:spMk id="58" creationId="{5E4ECE80-3AD1-450C-B62A-98788F193948}"/>
          </ac:spMkLst>
        </pc:spChg>
        <pc:spChg chg="add del">
          <ac:chgData name="Скарлат Виктор" userId="6a83a8b7404314ea" providerId="Windows Live" clId="Web-{762F18E6-CA21-4450-B8BF-8E9D5D20028B}" dt="2023-07-01T01:44:21.158" v="40"/>
          <ac:spMkLst>
            <pc:docMk/>
            <pc:sldMk cId="1351651579" sldId="256"/>
            <ac:spMk id="62" creationId="{80BE5544-9916-45A5-828D-778175A51276}"/>
          </ac:spMkLst>
        </pc:spChg>
        <pc:spChg chg="add del">
          <ac:chgData name="Скарлат Виктор" userId="6a83a8b7404314ea" providerId="Windows Live" clId="Web-{762F18E6-CA21-4450-B8BF-8E9D5D20028B}" dt="2023-07-01T01:44:21.158" v="40"/>
          <ac:spMkLst>
            <pc:docMk/>
            <pc:sldMk cId="1351651579" sldId="256"/>
            <ac:spMk id="64" creationId="{BEAC1D59-0216-495E-957C-20BD0BC1475A}"/>
          </ac:spMkLst>
        </pc:spChg>
        <pc:spChg chg="add del">
          <ac:chgData name="Скарлат Виктор" userId="6a83a8b7404314ea" providerId="Windows Live" clId="Web-{762F18E6-CA21-4450-B8BF-8E9D5D20028B}" dt="2023-07-01T01:44:21.158" v="40"/>
          <ac:spMkLst>
            <pc:docMk/>
            <pc:sldMk cId="1351651579" sldId="256"/>
            <ac:spMk id="65" creationId="{C5F567BD-428B-4B4F-901F-7B048BFAA138}"/>
          </ac:spMkLst>
        </pc:spChg>
        <pc:spChg chg="add del">
          <ac:chgData name="Скарлат Виктор" userId="6a83a8b7404314ea" providerId="Windows Live" clId="Web-{762F18E6-CA21-4450-B8BF-8E9D5D20028B}" dt="2023-07-01T01:44:21.158" v="40"/>
          <ac:spMkLst>
            <pc:docMk/>
            <pc:sldMk cId="1351651579" sldId="256"/>
            <ac:spMk id="66" creationId="{192CDD09-8A93-47D8-89A8-550DBF7F684C}"/>
          </ac:spMkLst>
        </pc:spChg>
        <pc:spChg chg="add del">
          <ac:chgData name="Скарлат Виктор" userId="6a83a8b7404314ea" providerId="Windows Live" clId="Web-{762F18E6-CA21-4450-B8BF-8E9D5D20028B}" dt="2023-07-01T01:44:21.158" v="40"/>
          <ac:spMkLst>
            <pc:docMk/>
            <pc:sldMk cId="1351651579" sldId="256"/>
            <ac:spMk id="67" creationId="{107136E1-9BE5-4836-91B1-339FADD0AAB1}"/>
          </ac:spMkLst>
        </pc:spChg>
        <pc:spChg chg="add del">
          <ac:chgData name="Скарлат Виктор" userId="6a83a8b7404314ea" providerId="Windows Live" clId="Web-{762F18E6-CA21-4450-B8BF-8E9D5D20028B}" dt="2023-07-01T01:48:41.062" v="51"/>
          <ac:spMkLst>
            <pc:docMk/>
            <pc:sldMk cId="1351651579" sldId="256"/>
            <ac:spMk id="69" creationId="{DF0CAD46-2E46-44EB-A063-C05881768CE6}"/>
          </ac:spMkLst>
        </pc:spChg>
        <pc:spChg chg="add del">
          <ac:chgData name="Скарлат Виктор" userId="6a83a8b7404314ea" providerId="Windows Live" clId="Web-{762F18E6-CA21-4450-B8BF-8E9D5D20028B}" dt="2023-07-01T01:48:41.062" v="51"/>
          <ac:spMkLst>
            <pc:docMk/>
            <pc:sldMk cId="1351651579" sldId="256"/>
            <ac:spMk id="70" creationId="{0FDFF237-4369-41A3-9CE4-CD1A68139E16}"/>
          </ac:spMkLst>
        </pc:spChg>
        <pc:spChg chg="add del">
          <ac:chgData name="Скарлат Виктор" userId="6a83a8b7404314ea" providerId="Windows Live" clId="Web-{762F18E6-CA21-4450-B8BF-8E9D5D20028B}" dt="2023-07-01T01:47:47.729" v="48"/>
          <ac:spMkLst>
            <pc:docMk/>
            <pc:sldMk cId="1351651579" sldId="256"/>
            <ac:spMk id="77" creationId="{DF0CAD46-2E46-44EB-A063-C05881768CE6}"/>
          </ac:spMkLst>
        </pc:spChg>
        <pc:spChg chg="add del">
          <ac:chgData name="Скарлат Виктор" userId="6a83a8b7404314ea" providerId="Windows Live" clId="Web-{762F18E6-CA21-4450-B8BF-8E9D5D20028B}" dt="2023-07-01T01:47:47.729" v="48"/>
          <ac:spMkLst>
            <pc:docMk/>
            <pc:sldMk cId="1351651579" sldId="256"/>
            <ac:spMk id="79" creationId="{0FDFF237-4369-41A3-9CE4-CD1A68139E16}"/>
          </ac:spMkLst>
        </pc:spChg>
        <pc:spChg chg="add del">
          <ac:chgData name="Скарлат Виктор" userId="6a83a8b7404314ea" providerId="Windows Live" clId="Web-{762F18E6-CA21-4450-B8BF-8E9D5D20028B}" dt="2023-07-01T01:48:41.015" v="50"/>
          <ac:spMkLst>
            <pc:docMk/>
            <pc:sldMk cId="1351651579" sldId="256"/>
            <ac:spMk id="86" creationId="{DD8EACB7-D372-470B-B76E-A829D00310CD}"/>
          </ac:spMkLst>
        </pc:spChg>
        <pc:spChg chg="add del">
          <ac:chgData name="Скарлат Виктор" userId="6a83a8b7404314ea" providerId="Windows Live" clId="Web-{762F18E6-CA21-4450-B8BF-8E9D5D20028B}" dt="2023-07-01T01:48:41.015" v="50"/>
          <ac:spMkLst>
            <pc:docMk/>
            <pc:sldMk cId="1351651579" sldId="256"/>
            <ac:spMk id="87" creationId="{FBE11A49-02A1-4D4C-9A49-CDF496B1094F}"/>
          </ac:spMkLst>
        </pc:spChg>
        <pc:spChg chg="add del">
          <ac:chgData name="Скарлат Виктор" userId="6a83a8b7404314ea" providerId="Windows Live" clId="Web-{762F18E6-CA21-4450-B8BF-8E9D5D20028B}" dt="2023-07-01T01:55:22.861" v="60"/>
          <ac:spMkLst>
            <pc:docMk/>
            <pc:sldMk cId="1351651579" sldId="256"/>
            <ac:spMk id="108" creationId="{AD294E7E-62D8-48F8-A01E-1A457B5CA04C}"/>
          </ac:spMkLst>
        </pc:spChg>
        <pc:spChg chg="add del">
          <ac:chgData name="Скарлат Виктор" userId="6a83a8b7404314ea" providerId="Windows Live" clId="Web-{762F18E6-CA21-4450-B8BF-8E9D5D20028B}" dt="2023-07-01T01:55:22.861" v="60"/>
          <ac:spMkLst>
            <pc:docMk/>
            <pc:sldMk cId="1351651579" sldId="256"/>
            <ac:spMk id="119" creationId="{FBCADCC9-9C0D-4CE3-8966-44472EFCF348}"/>
          </ac:spMkLst>
        </pc:spChg>
        <pc:spChg chg="add del">
          <ac:chgData name="Скарлат Виктор" userId="6a83a8b7404314ea" providerId="Windows Live" clId="Web-{762F18E6-CA21-4450-B8BF-8E9D5D20028B}" dt="2023-07-01T01:55:22.861" v="60"/>
          <ac:spMkLst>
            <pc:docMk/>
            <pc:sldMk cId="1351651579" sldId="256"/>
            <ac:spMk id="123" creationId="{05FD221C-EDD3-49D9-90A7-260CECEE1C11}"/>
          </ac:spMkLst>
        </pc:spChg>
        <pc:spChg chg="add del">
          <ac:chgData name="Скарлат Виктор" userId="6a83a8b7404314ea" providerId="Windows Live" clId="Web-{762F18E6-CA21-4450-B8BF-8E9D5D20028B}" dt="2023-07-01T01:55:08.048" v="55"/>
          <ac:spMkLst>
            <pc:docMk/>
            <pc:sldMk cId="1351651579" sldId="256"/>
            <ac:spMk id="131" creationId="{F1174801-1395-44C5-9B00-CCAC45C056E7}"/>
          </ac:spMkLst>
        </pc:spChg>
        <pc:spChg chg="add del">
          <ac:chgData name="Скарлат Виктор" userId="6a83a8b7404314ea" providerId="Windows Live" clId="Web-{762F18E6-CA21-4450-B8BF-8E9D5D20028B}" dt="2023-07-01T01:55:08.048" v="55"/>
          <ac:spMkLst>
            <pc:docMk/>
            <pc:sldMk cId="1351651579" sldId="256"/>
            <ac:spMk id="133" creationId="{996DFAFB-BCE1-4BEC-82FB-D574234DEF0A}"/>
          </ac:spMkLst>
        </pc:spChg>
        <pc:spChg chg="add del">
          <ac:chgData name="Скарлат Виктор" userId="6a83a8b7404314ea" providerId="Windows Live" clId="Web-{762F18E6-CA21-4450-B8BF-8E9D5D20028B}" dt="2023-07-01T01:55:08.048" v="55"/>
          <ac:spMkLst>
            <pc:docMk/>
            <pc:sldMk cId="1351651579" sldId="256"/>
            <ac:spMk id="135" creationId="{F23DAFF7-4C98-4E0E-8986-198D54B6C1F0}"/>
          </ac:spMkLst>
        </pc:spChg>
        <pc:spChg chg="add del">
          <ac:chgData name="Скарлат Виктор" userId="6a83a8b7404314ea" providerId="Windows Live" clId="Web-{762F18E6-CA21-4450-B8BF-8E9D5D20028B}" dt="2023-07-01T01:55:16.752" v="57"/>
          <ac:spMkLst>
            <pc:docMk/>
            <pc:sldMk cId="1351651579" sldId="256"/>
            <ac:spMk id="160" creationId="{F1174801-1395-44C5-9B00-CCAC45C056E7}"/>
          </ac:spMkLst>
        </pc:spChg>
        <pc:spChg chg="add del">
          <ac:chgData name="Скарлат Виктор" userId="6a83a8b7404314ea" providerId="Windows Live" clId="Web-{762F18E6-CA21-4450-B8BF-8E9D5D20028B}" dt="2023-07-01T01:55:16.752" v="57"/>
          <ac:spMkLst>
            <pc:docMk/>
            <pc:sldMk cId="1351651579" sldId="256"/>
            <ac:spMk id="161" creationId="{996DFAFB-BCE1-4BEC-82FB-D574234DEF0A}"/>
          </ac:spMkLst>
        </pc:spChg>
        <pc:spChg chg="add del">
          <ac:chgData name="Скарлат Виктор" userId="6a83a8b7404314ea" providerId="Windows Live" clId="Web-{762F18E6-CA21-4450-B8BF-8E9D5D20028B}" dt="2023-07-01T01:55:16.752" v="57"/>
          <ac:spMkLst>
            <pc:docMk/>
            <pc:sldMk cId="1351651579" sldId="256"/>
            <ac:spMk id="162" creationId="{60E728E6-A07E-4A6C-AB92-D56E1402F61A}"/>
          </ac:spMkLst>
        </pc:spChg>
        <pc:spChg chg="add del">
          <ac:chgData name="Скарлат Виктор" userId="6a83a8b7404314ea" providerId="Windows Live" clId="Web-{762F18E6-CA21-4450-B8BF-8E9D5D20028B}" dt="2023-07-01T01:55:22.830" v="59"/>
          <ac:spMkLst>
            <pc:docMk/>
            <pc:sldMk cId="1351651579" sldId="256"/>
            <ac:spMk id="166" creationId="{F1174801-1395-44C5-9B00-CCAC45C056E7}"/>
          </ac:spMkLst>
        </pc:spChg>
        <pc:spChg chg="add del">
          <ac:chgData name="Скарлат Виктор" userId="6a83a8b7404314ea" providerId="Windows Live" clId="Web-{762F18E6-CA21-4450-B8BF-8E9D5D20028B}" dt="2023-07-01T01:55:22.830" v="59"/>
          <ac:spMkLst>
            <pc:docMk/>
            <pc:sldMk cId="1351651579" sldId="256"/>
            <ac:spMk id="167" creationId="{996DFAFB-BCE1-4BEC-82FB-D574234DEF0A}"/>
          </ac:spMkLst>
        </pc:spChg>
        <pc:spChg chg="add del">
          <ac:chgData name="Скарлат Виктор" userId="6a83a8b7404314ea" providerId="Windows Live" clId="Web-{762F18E6-CA21-4450-B8BF-8E9D5D20028B}" dt="2023-07-01T01:55:22.830" v="59"/>
          <ac:spMkLst>
            <pc:docMk/>
            <pc:sldMk cId="1351651579" sldId="256"/>
            <ac:spMk id="168" creationId="{8D2A0DB3-EF43-4032-9B27-954E12CCB688}"/>
          </ac:spMkLst>
        </pc:spChg>
        <pc:spChg chg="add">
          <ac:chgData name="Скарлат Виктор" userId="6a83a8b7404314ea" providerId="Windows Live" clId="Web-{762F18E6-CA21-4450-B8BF-8E9D5D20028B}" dt="2023-07-01T01:55:22.861" v="60"/>
          <ac:spMkLst>
            <pc:docMk/>
            <pc:sldMk cId="1351651579" sldId="256"/>
            <ac:spMk id="173" creationId="{F1174801-1395-44C5-9B00-CCAC45C056E7}"/>
          </ac:spMkLst>
        </pc:spChg>
        <pc:spChg chg="add">
          <ac:chgData name="Скарлат Виктор" userId="6a83a8b7404314ea" providerId="Windows Live" clId="Web-{762F18E6-CA21-4450-B8BF-8E9D5D20028B}" dt="2023-07-01T01:55:22.861" v="60"/>
          <ac:spMkLst>
            <pc:docMk/>
            <pc:sldMk cId="1351651579" sldId="256"/>
            <ac:spMk id="174" creationId="{996DFAFB-BCE1-4BEC-82FB-D574234DEF0A}"/>
          </ac:spMkLst>
        </pc:spChg>
        <pc:spChg chg="add">
          <ac:chgData name="Скарлат Виктор" userId="6a83a8b7404314ea" providerId="Windows Live" clId="Web-{762F18E6-CA21-4450-B8BF-8E9D5D20028B}" dt="2023-07-01T01:55:22.861" v="60"/>
          <ac:spMkLst>
            <pc:docMk/>
            <pc:sldMk cId="1351651579" sldId="256"/>
            <ac:spMk id="175" creationId="{16F61E84-9DCA-4F22-94BC-C901DB49995D}"/>
          </ac:spMkLst>
        </pc:spChg>
        <pc:grpChg chg="add del">
          <ac:chgData name="Скарлат Виктор" userId="6a83a8b7404314ea" providerId="Windows Live" clId="Web-{762F18E6-CA21-4450-B8BF-8E9D5D20028B}" dt="2023-07-01T01:44:21.205" v="41"/>
          <ac:grpSpMkLst>
            <pc:docMk/>
            <pc:sldMk cId="1351651579" sldId="256"/>
            <ac:grpSpMk id="47" creationId="{E2548C40-4C00-4E91-BFA6-84B4D66225A4}"/>
          </ac:grpSpMkLst>
        </pc:grpChg>
        <pc:grpChg chg="add del">
          <ac:chgData name="Скарлат Виктор" userId="6a83a8b7404314ea" providerId="Windows Live" clId="Web-{762F18E6-CA21-4450-B8BF-8E9D5D20028B}" dt="2023-07-01T01:44:21.205" v="41"/>
          <ac:grpSpMkLst>
            <pc:docMk/>
            <pc:sldMk cId="1351651579" sldId="256"/>
            <ac:grpSpMk id="48" creationId="{3C16EB93-E299-481D-A004-769603D375CE}"/>
          </ac:grpSpMkLst>
        </pc:grpChg>
        <pc:grpChg chg="add del">
          <ac:chgData name="Скарлат Виктор" userId="6a83a8b7404314ea" providerId="Windows Live" clId="Web-{762F18E6-CA21-4450-B8BF-8E9D5D20028B}" dt="2023-07-01T01:43:33.922" v="38"/>
          <ac:grpSpMkLst>
            <pc:docMk/>
            <pc:sldMk cId="1351651579" sldId="256"/>
            <ac:grpSpMk id="60" creationId="{B9632603-447F-4389-863D-9820DB9915A2}"/>
          </ac:grpSpMkLst>
        </pc:grpChg>
        <pc:grpChg chg="add del">
          <ac:chgData name="Скарлат Виктор" userId="6a83a8b7404314ea" providerId="Windows Live" clId="Web-{762F18E6-CA21-4450-B8BF-8E9D5D20028B}" dt="2023-07-01T01:48:41.062" v="51"/>
          <ac:grpSpMkLst>
            <pc:docMk/>
            <pc:sldMk cId="1351651579" sldId="256"/>
            <ac:grpSpMk id="71" creationId="{C3E45FAB-3768-4529-B0E8-A0E9BE5E382B}"/>
          </ac:grpSpMkLst>
        </pc:grpChg>
        <pc:grpChg chg="add del">
          <ac:chgData name="Скарлат Виктор" userId="6a83a8b7404314ea" providerId="Windows Live" clId="Web-{762F18E6-CA21-4450-B8BF-8E9D5D20028B}" dt="2023-07-01T01:47:47.729" v="48"/>
          <ac:grpSpMkLst>
            <pc:docMk/>
            <pc:sldMk cId="1351651579" sldId="256"/>
            <ac:grpSpMk id="81" creationId="{C3E45FAB-3768-4529-B0E8-A0E9BE5E382B}"/>
          </ac:grpSpMkLst>
        </pc:grpChg>
        <pc:grpChg chg="add del">
          <ac:chgData name="Скарлат Виктор" userId="6a83a8b7404314ea" providerId="Windows Live" clId="Web-{762F18E6-CA21-4450-B8BF-8E9D5D20028B}" dt="2023-07-01T01:55:22.861" v="60"/>
          <ac:grpSpMkLst>
            <pc:docMk/>
            <pc:sldMk cId="1351651579" sldId="256"/>
            <ac:grpSpMk id="83" creationId="{B858DA4F-B13B-4D82-A95F-CBF114BDDD7A}"/>
          </ac:grpSpMkLst>
        </pc:grpChg>
        <pc:grpChg chg="add del">
          <ac:chgData name="Скарлат Виктор" userId="6a83a8b7404314ea" providerId="Windows Live" clId="Web-{762F18E6-CA21-4450-B8BF-8E9D5D20028B}" dt="2023-07-01T01:48:41.015" v="50"/>
          <ac:grpSpMkLst>
            <pc:docMk/>
            <pc:sldMk cId="1351651579" sldId="256"/>
            <ac:grpSpMk id="88" creationId="{F1732D3A-CFF0-45BE-AD79-F83D0272C6C6}"/>
          </ac:grpSpMkLst>
        </pc:grpChg>
        <pc:grpChg chg="add del">
          <ac:chgData name="Скарлат Виктор" userId="6a83a8b7404314ea" providerId="Windows Live" clId="Web-{762F18E6-CA21-4450-B8BF-8E9D5D20028B}" dt="2023-07-01T01:55:22.861" v="60"/>
          <ac:grpSpMkLst>
            <pc:docMk/>
            <pc:sldMk cId="1351651579" sldId="256"/>
            <ac:grpSpMk id="109" creationId="{D77BF9F5-CA63-42A6-AC93-C2BDF4727665}"/>
          </ac:grpSpMkLst>
        </pc:grpChg>
        <pc:grpChg chg="add del">
          <ac:chgData name="Скарлат Виктор" userId="6a83a8b7404314ea" providerId="Windows Live" clId="Web-{762F18E6-CA21-4450-B8BF-8E9D5D20028B}" dt="2023-07-01T01:55:22.861" v="60"/>
          <ac:grpSpMkLst>
            <pc:docMk/>
            <pc:sldMk cId="1351651579" sldId="256"/>
            <ac:grpSpMk id="120" creationId="{94D09F36-C387-49FA-9BEA-D0427CE84C57}"/>
          </ac:grpSpMkLst>
        </pc:grpChg>
        <pc:grpChg chg="add del">
          <ac:chgData name="Скарлат Виктор" userId="6a83a8b7404314ea" providerId="Windows Live" clId="Web-{762F18E6-CA21-4450-B8BF-8E9D5D20028B}" dt="2023-07-01T01:55:08.048" v="55"/>
          <ac:grpSpMkLst>
            <pc:docMk/>
            <pc:sldMk cId="1351651579" sldId="256"/>
            <ac:grpSpMk id="137" creationId="{18579DB9-24B0-487B-81E3-8D02AD5F8C81}"/>
          </ac:grpSpMkLst>
        </pc:grpChg>
        <pc:grpChg chg="add del">
          <ac:chgData name="Скарлат Виктор" userId="6a83a8b7404314ea" providerId="Windows Live" clId="Web-{762F18E6-CA21-4450-B8BF-8E9D5D20028B}" dt="2023-07-01T01:55:08.048" v="55"/>
          <ac:grpSpMkLst>
            <pc:docMk/>
            <pc:sldMk cId="1351651579" sldId="256"/>
            <ac:grpSpMk id="146" creationId="{8F281804-17FE-49B9-9065-1A44CD473CAE}"/>
          </ac:grpSpMkLst>
        </pc:grpChg>
        <pc:grpChg chg="add del">
          <ac:chgData name="Скарлат Виктор" userId="6a83a8b7404314ea" providerId="Windows Live" clId="Web-{762F18E6-CA21-4450-B8BF-8E9D5D20028B}" dt="2023-07-01T01:55:16.752" v="57"/>
          <ac:grpSpMkLst>
            <pc:docMk/>
            <pc:sldMk cId="1351651579" sldId="256"/>
            <ac:grpSpMk id="150" creationId="{8F281804-17FE-49B9-9065-1A44CD473CAE}"/>
          </ac:grpSpMkLst>
        </pc:grpChg>
        <pc:grpChg chg="add del">
          <ac:chgData name="Скарлат Виктор" userId="6a83a8b7404314ea" providerId="Windows Live" clId="Web-{762F18E6-CA21-4450-B8BF-8E9D5D20028B}" dt="2023-07-01T01:55:16.752" v="57"/>
          <ac:grpSpMkLst>
            <pc:docMk/>
            <pc:sldMk cId="1351651579" sldId="256"/>
            <ac:grpSpMk id="163" creationId="{18579DB9-24B0-487B-81E3-8D02AD5F8C81}"/>
          </ac:grpSpMkLst>
        </pc:grpChg>
        <pc:grpChg chg="add del">
          <ac:chgData name="Скарлат Виктор" userId="6a83a8b7404314ea" providerId="Windows Live" clId="Web-{762F18E6-CA21-4450-B8BF-8E9D5D20028B}" dt="2023-07-01T01:55:16.752" v="57"/>
          <ac:grpSpMkLst>
            <pc:docMk/>
            <pc:sldMk cId="1351651579" sldId="256"/>
            <ac:grpSpMk id="164" creationId="{5C0E6139-8A19-4905-87E2-E547D7B7F1AF}"/>
          </ac:grpSpMkLst>
        </pc:grpChg>
        <pc:grpChg chg="add del">
          <ac:chgData name="Скарлат Виктор" userId="6a83a8b7404314ea" providerId="Windows Live" clId="Web-{762F18E6-CA21-4450-B8BF-8E9D5D20028B}" dt="2023-07-01T01:55:22.830" v="59"/>
          <ac:grpSpMkLst>
            <pc:docMk/>
            <pc:sldMk cId="1351651579" sldId="256"/>
            <ac:grpSpMk id="169" creationId="{18579DB9-24B0-487B-81E3-8D02AD5F8C81}"/>
          </ac:grpSpMkLst>
        </pc:grpChg>
        <pc:grpChg chg="add del">
          <ac:chgData name="Скарлат Виктор" userId="6a83a8b7404314ea" providerId="Windows Live" clId="Web-{762F18E6-CA21-4450-B8BF-8E9D5D20028B}" dt="2023-07-01T01:55:22.830" v="59"/>
          <ac:grpSpMkLst>
            <pc:docMk/>
            <pc:sldMk cId="1351651579" sldId="256"/>
            <ac:grpSpMk id="170" creationId="{8F281804-17FE-49B9-9065-1A44CD473CAE}"/>
          </ac:grpSpMkLst>
        </pc:grpChg>
        <pc:grpChg chg="add">
          <ac:chgData name="Скарлат Виктор" userId="6a83a8b7404314ea" providerId="Windows Live" clId="Web-{762F18E6-CA21-4450-B8BF-8E9D5D20028B}" dt="2023-07-01T01:55:22.861" v="60"/>
          <ac:grpSpMkLst>
            <pc:docMk/>
            <pc:sldMk cId="1351651579" sldId="256"/>
            <ac:grpSpMk id="176" creationId="{18579DB9-24B0-487B-81E3-8D02AD5F8C81}"/>
          </ac:grpSpMkLst>
        </pc:grpChg>
        <pc:grpChg chg="add">
          <ac:chgData name="Скарлат Виктор" userId="6a83a8b7404314ea" providerId="Windows Live" clId="Web-{762F18E6-CA21-4450-B8BF-8E9D5D20028B}" dt="2023-07-01T01:55:22.861" v="60"/>
          <ac:grpSpMkLst>
            <pc:docMk/>
            <pc:sldMk cId="1351651579" sldId="256"/>
            <ac:grpSpMk id="177" creationId="{8F281804-17FE-49B9-9065-1A44CD473CAE}"/>
          </ac:grpSpMkLst>
        </pc:grpChg>
        <pc:picChg chg="add del mod">
          <ac:chgData name="Скарлат Виктор" userId="6a83a8b7404314ea" providerId="Windows Live" clId="Web-{762F18E6-CA21-4450-B8BF-8E9D5D20028B}" dt="2023-07-01T01:39:36.110" v="13"/>
          <ac:picMkLst>
            <pc:docMk/>
            <pc:sldMk cId="1351651579" sldId="256"/>
            <ac:picMk id="4" creationId="{02D2C230-20A8-2723-A90E-06C57CAB68EF}"/>
          </ac:picMkLst>
        </pc:picChg>
        <pc:picChg chg="add del mod ord">
          <ac:chgData name="Скарлат Виктор" userId="6a83a8b7404314ea" providerId="Windows Live" clId="Web-{762F18E6-CA21-4450-B8BF-8E9D5D20028B}" dt="2023-07-01T01:44:42.518" v="45"/>
          <ac:picMkLst>
            <pc:docMk/>
            <pc:sldMk cId="1351651579" sldId="256"/>
            <ac:picMk id="5" creationId="{D845C4AE-6DCF-3954-9DCC-9B20AED3C808}"/>
          </ac:picMkLst>
        </pc:picChg>
        <pc:picChg chg="add del mod">
          <ac:chgData name="Скарлат Виктор" userId="6a83a8b7404314ea" providerId="Windows Live" clId="Web-{762F18E6-CA21-4450-B8BF-8E9D5D20028B}" dt="2023-07-01T01:54:42.141" v="52"/>
          <ac:picMkLst>
            <pc:docMk/>
            <pc:sldMk cId="1351651579" sldId="256"/>
            <ac:picMk id="6" creationId="{DFD091C9-6B9C-29FB-717C-E033B9628073}"/>
          </ac:picMkLst>
        </pc:picChg>
        <pc:picChg chg="add mod">
          <ac:chgData name="Скарлат Виктор" userId="6a83a8b7404314ea" providerId="Windows Live" clId="Web-{762F18E6-CA21-4450-B8BF-8E9D5D20028B}" dt="2023-07-01T01:55:22.861" v="60"/>
          <ac:picMkLst>
            <pc:docMk/>
            <pc:sldMk cId="1351651579" sldId="256"/>
            <ac:picMk id="7" creationId="{284990F4-6412-63BE-6A8E-C2F9CD3C7B88}"/>
          </ac:picMkLst>
        </pc:picChg>
      </pc:sldChg>
      <pc:sldMasterChg chg="del delSldLayout">
        <pc:chgData name="Скарлат Виктор" userId="6a83a8b7404314ea" providerId="Windows Live" clId="Web-{762F18E6-CA21-4450-B8BF-8E9D5D20028B}" dt="2023-07-01T01:41:50.715" v="27"/>
        <pc:sldMasterMkLst>
          <pc:docMk/>
          <pc:sldMasterMk cId="1187383812" sldId="2147483830"/>
        </pc:sldMasterMkLst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3277735430" sldId="2147483831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1078642756" sldId="2147483832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3918985544" sldId="2147483833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3230450874" sldId="2147483834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4189869353" sldId="2147483835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613678630" sldId="2147483836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2645781334" sldId="2147483837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1117380347" sldId="2147483838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2151762765" sldId="2147483839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751497117" sldId="2147483840"/>
          </pc:sldLayoutMkLst>
        </pc:sldLayoutChg>
        <pc:sldLayoutChg chg="del">
          <pc:chgData name="Скарлат Виктор" userId="6a83a8b7404314ea" providerId="Windows Live" clId="Web-{762F18E6-CA21-4450-B8BF-8E9D5D20028B}" dt="2023-07-01T01:41:50.715" v="27"/>
          <pc:sldLayoutMkLst>
            <pc:docMk/>
            <pc:sldMasterMk cId="1187383812" sldId="2147483830"/>
            <pc:sldLayoutMk cId="3932479500" sldId="2147483841"/>
          </pc:sldLayoutMkLst>
        </pc:sldLayoutChg>
      </pc:sldMasterChg>
      <pc:sldMasterChg chg="add del addSldLayout delSldLayout">
        <pc:chgData name="Скарлат Виктор" userId="6a83a8b7404314ea" providerId="Windows Live" clId="Web-{762F18E6-CA21-4450-B8BF-8E9D5D20028B}" dt="2023-07-01T01:42:47.592" v="34"/>
        <pc:sldMasterMkLst>
          <pc:docMk/>
          <pc:sldMasterMk cId="2741700856" sldId="2147483855"/>
        </pc:sldMasterMkLst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3052521868" sldId="2147483844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3816960814" sldId="2147483845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3020123294" sldId="2147483846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3680071982" sldId="2147483847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3400456771" sldId="2147483848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2163150950" sldId="2147483849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4158180157" sldId="2147483850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316625878" sldId="2147483851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2519828554" sldId="2147483852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1803374432" sldId="2147483853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92" v="34"/>
          <pc:sldLayoutMkLst>
            <pc:docMk/>
            <pc:sldMasterMk cId="2741700856" sldId="2147483855"/>
            <pc:sldLayoutMk cId="2884368684" sldId="2147483854"/>
          </pc:sldLayoutMkLst>
        </pc:sldLayoutChg>
      </pc:sldMasterChg>
      <pc:sldMasterChg chg="add del addSldLayout delSldLayout">
        <pc:chgData name="Скарлат Виктор" userId="6a83a8b7404314ea" providerId="Windows Live" clId="Web-{762F18E6-CA21-4450-B8BF-8E9D5D20028B}" dt="2023-07-01T01:42:47.530" v="33"/>
        <pc:sldMasterMkLst>
          <pc:docMk/>
          <pc:sldMasterMk cId="2206987755" sldId="2147483879"/>
        </pc:sldMasterMkLst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1532603585" sldId="2147483868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1168474803" sldId="2147483869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1293755383" sldId="2147483870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1286930773" sldId="2147483871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3759887607" sldId="2147483872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1373540563" sldId="2147483873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2102058059" sldId="2147483874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16355072" sldId="2147483875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1621066215" sldId="2147483876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3210775135" sldId="2147483877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2:47.530" v="33"/>
          <pc:sldLayoutMkLst>
            <pc:docMk/>
            <pc:sldMasterMk cId="2206987755" sldId="2147483879"/>
            <pc:sldLayoutMk cId="3010059775" sldId="2147483878"/>
          </pc:sldLayoutMkLst>
        </pc:sldLayoutChg>
      </pc:sldMasterChg>
      <pc:sldMasterChg chg="add del addSldLayout delSldLayout">
        <pc:chgData name="Скарлат Виктор" userId="6a83a8b7404314ea" providerId="Windows Live" clId="Web-{762F18E6-CA21-4450-B8BF-8E9D5D20028B}" dt="2023-07-01T01:44:21.205" v="41"/>
        <pc:sldMasterMkLst>
          <pc:docMk/>
          <pc:sldMasterMk cId="3009383473" sldId="2147483892"/>
        </pc:sldMasterMkLst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2023377970" sldId="2147483881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2439886538" sldId="2147483882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4111286471" sldId="2147483883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636518829" sldId="2147483884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1953431920" sldId="2147483885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4107033522" sldId="2147483886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2778243785" sldId="2147483887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3593411856" sldId="2147483888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2915038482" sldId="2147483889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4239405709" sldId="2147483890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205" v="41"/>
          <pc:sldLayoutMkLst>
            <pc:docMk/>
            <pc:sldMasterMk cId="3009383473" sldId="2147483892"/>
            <pc:sldLayoutMk cId="3119699979" sldId="2147483891"/>
          </pc:sldLayoutMkLst>
        </pc:sldLayoutChg>
      </pc:sldMasterChg>
      <pc:sldMasterChg chg="add del addSldLayout delSldLayout">
        <pc:chgData name="Скарлат Виктор" userId="6a83a8b7404314ea" providerId="Windows Live" clId="Web-{762F18E6-CA21-4450-B8BF-8E9D5D20028B}" dt="2023-07-01T01:44:21.158" v="40"/>
        <pc:sldMasterMkLst>
          <pc:docMk/>
          <pc:sldMasterMk cId="902612562" sldId="2147483930"/>
        </pc:sldMasterMkLst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907734849" sldId="2147483919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1816252887" sldId="2147483920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857964351" sldId="2147483921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2258378254" sldId="2147483922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858717084" sldId="2147483923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1959413767" sldId="2147483924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3707912502" sldId="2147483925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354617878" sldId="2147483926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4181405931" sldId="2147483927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3143009634" sldId="2147483928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4:21.158" v="40"/>
          <pc:sldLayoutMkLst>
            <pc:docMk/>
            <pc:sldMasterMk cId="902612562" sldId="2147483930"/>
            <pc:sldLayoutMk cId="4197981278" sldId="2147483929"/>
          </pc:sldLayoutMkLst>
        </pc:sldLayoutChg>
      </pc:sldMasterChg>
      <pc:sldMasterChg chg="add del addSldLayout delSldLayout">
        <pc:chgData name="Скарлат Виктор" userId="6a83a8b7404314ea" providerId="Windows Live" clId="Web-{762F18E6-CA21-4450-B8BF-8E9D5D20028B}" dt="2023-07-01T01:43:33.922" v="38"/>
        <pc:sldMasterMkLst>
          <pc:docMk/>
          <pc:sldMasterMk cId="2083612340" sldId="2147483968"/>
        </pc:sldMasterMkLst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1922913851" sldId="2147483957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1207230284" sldId="2147483958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2064788015" sldId="2147483959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3366437511" sldId="2147483960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3191320775" sldId="2147483961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1772119827" sldId="2147483962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2959305931" sldId="2147483963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760079793" sldId="2147483964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4282611673" sldId="2147483965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1067442319" sldId="2147483966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3:33.922" v="38"/>
          <pc:sldLayoutMkLst>
            <pc:docMk/>
            <pc:sldMasterMk cId="2083612340" sldId="2147483968"/>
            <pc:sldLayoutMk cId="2129336438" sldId="2147483967"/>
          </pc:sldLayoutMkLst>
        </pc:sldLayoutChg>
      </pc:sldMasterChg>
      <pc:sldMasterChg chg="add del addSldLayout delSldLayout">
        <pc:chgData name="Скарлат Виктор" userId="6a83a8b7404314ea" providerId="Windows Live" clId="Web-{762F18E6-CA21-4450-B8BF-8E9D5D20028B}" dt="2023-07-01T01:48:41.062" v="51"/>
        <pc:sldMasterMkLst>
          <pc:docMk/>
          <pc:sldMasterMk cId="2430136008" sldId="2147483981"/>
        </pc:sldMasterMkLst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93226353" sldId="2147483970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3092627866" sldId="2147483971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3430691927" sldId="2147483972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2987120207" sldId="2147483973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1273278181" sldId="2147483974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812788113" sldId="2147483975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3424315039" sldId="2147483976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2681728348" sldId="2147483977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2423098214" sldId="2147483978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3791487471" sldId="2147483979"/>
          </pc:sldLayoutMkLst>
        </pc:sldLayoutChg>
        <pc:sldLayoutChg chg="add del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2430136008" sldId="2147483981"/>
            <pc:sldLayoutMk cId="738432029" sldId="2147483980"/>
          </pc:sldLayoutMkLst>
        </pc:sldLayoutChg>
      </pc:sldMasterChg>
      <pc:sldMasterChg chg="add addSldLayout">
        <pc:chgData name="Скарлат Виктор" userId="6a83a8b7404314ea" providerId="Windows Live" clId="Web-{762F18E6-CA21-4450-B8BF-8E9D5D20028B}" dt="2023-07-01T01:48:41.062" v="51"/>
        <pc:sldMasterMkLst>
          <pc:docMk/>
          <pc:sldMasterMk cId="3661975574" sldId="2147484083"/>
        </pc:sldMasterMkLst>
        <pc:sldLayoutChg chg="add">
          <pc:chgData name="Скарлат Виктор" userId="6a83a8b7404314ea" providerId="Windows Live" clId="Web-{762F18E6-CA21-4450-B8BF-8E9D5D20028B}" dt="2023-07-01T01:48:41.062" v="51"/>
          <pc:sldLayoutMkLst>
            <pc:docMk/>
            <pc:sldMasterMk cId="3661975574" sldId="2147484083"/>
            <pc:sldLayoutMk cId="1256516459" sldId="2147484078"/>
          </pc:sldLayoutMkLst>
        </pc:sldLayoutChg>
      </pc:sldMasterChg>
    </pc:docChg>
  </pc:docChgLst>
  <pc:docChgLst>
    <pc:chgData name="Скарлат Виктор" userId="6a83a8b7404314ea" providerId="Windows Live" clId="Web-{F2189AB7-7559-46A5-A99A-10FF3902026D}"/>
    <pc:docChg chg="modSld">
      <pc:chgData name="Скарлат Виктор" userId="6a83a8b7404314ea" providerId="Windows Live" clId="Web-{F2189AB7-7559-46A5-A99A-10FF3902026D}" dt="2023-07-16T04:36:32.421" v="53"/>
      <pc:docMkLst>
        <pc:docMk/>
      </pc:docMkLst>
      <pc:sldChg chg="addSp modSp mod setBg">
        <pc:chgData name="Скарлат Виктор" userId="6a83a8b7404314ea" providerId="Windows Live" clId="Web-{F2189AB7-7559-46A5-A99A-10FF3902026D}" dt="2023-07-16T04:36:32.421" v="53"/>
        <pc:sldMkLst>
          <pc:docMk/>
          <pc:sldMk cId="1351651579" sldId="256"/>
        </pc:sldMkLst>
        <pc:spChg chg="add mod">
          <ac:chgData name="Скарлат Виктор" userId="6a83a8b7404314ea" providerId="Windows Live" clId="Web-{F2189AB7-7559-46A5-A99A-10FF3902026D}" dt="2023-07-16T04:33:17.186" v="51" actId="14100"/>
          <ac:spMkLst>
            <pc:docMk/>
            <pc:sldMk cId="1351651579" sldId="256"/>
            <ac:spMk id="3" creationId="{6F0FAF04-B1B9-1BE7-5A8B-504C125B4C95}"/>
          </ac:spMkLst>
        </pc:spChg>
      </pc:sldChg>
    </pc:docChg>
  </pc:docChgLst>
  <pc:docChgLst>
    <pc:chgData name="Скарлат Виктор" userId="6a83a8b7404314ea" providerId="Windows Live" clId="Web-{09937690-C10D-4DAC-B7A1-CFAAA25469B9}"/>
    <pc:docChg chg="modSld">
      <pc:chgData name="Скарлат Виктор" userId="6a83a8b7404314ea" providerId="Windows Live" clId="Web-{09937690-C10D-4DAC-B7A1-CFAAA25469B9}" dt="2023-07-14T03:28:54.145" v="5" actId="20577"/>
      <pc:docMkLst>
        <pc:docMk/>
      </pc:docMkLst>
      <pc:sldChg chg="modSp">
        <pc:chgData name="Скарлат Виктор" userId="6a83a8b7404314ea" providerId="Windows Live" clId="Web-{09937690-C10D-4DAC-B7A1-CFAAA25469B9}" dt="2023-07-14T03:28:54.145" v="5" actId="20577"/>
        <pc:sldMkLst>
          <pc:docMk/>
          <pc:sldMk cId="998683622" sldId="265"/>
        </pc:sldMkLst>
        <pc:spChg chg="mod">
          <ac:chgData name="Скарлат Виктор" userId="6a83a8b7404314ea" providerId="Windows Live" clId="Web-{09937690-C10D-4DAC-B7A1-CFAAA25469B9}" dt="2023-07-14T03:28:54.145" v="5" actId="20577"/>
          <ac:spMkLst>
            <pc:docMk/>
            <pc:sldMk cId="998683622" sldId="265"/>
            <ac:spMk id="4" creationId="{42EB2020-2AA1-C863-A783-E83F63FBE7AD}"/>
          </ac:spMkLst>
        </pc:spChg>
      </pc:sldChg>
    </pc:docChg>
  </pc:docChgLst>
  <pc:docChgLst>
    <pc:chgData name="Скарлат Виктор" userId="6a83a8b7404314ea" providerId="Windows Live" clId="Web-{C76F57AF-8B99-4248-B79B-19FC2736C367}"/>
    <pc:docChg chg="addSld modSld sldOrd">
      <pc:chgData name="Скарлат Виктор" userId="6a83a8b7404314ea" providerId="Windows Live" clId="Web-{C76F57AF-8B99-4248-B79B-19FC2736C367}" dt="2023-07-02T06:32:02.259" v="592" actId="20577"/>
      <pc:docMkLst>
        <pc:docMk/>
      </pc:docMkLst>
      <pc:sldChg chg="modSp">
        <pc:chgData name="Скарлат Виктор" userId="6a83a8b7404314ea" providerId="Windows Live" clId="Web-{C76F57AF-8B99-4248-B79B-19FC2736C367}" dt="2023-07-02T06:32:02.259" v="592" actId="20577"/>
        <pc:sldMkLst>
          <pc:docMk/>
          <pc:sldMk cId="1351651579" sldId="256"/>
        </pc:sldMkLst>
        <pc:spChg chg="mod">
          <ac:chgData name="Скарлат Виктор" userId="6a83a8b7404314ea" providerId="Windows Live" clId="Web-{C76F57AF-8B99-4248-B79B-19FC2736C367}" dt="2023-07-02T06:32:02.259" v="592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delSp modSp">
        <pc:chgData name="Скарлат Виктор" userId="6a83a8b7404314ea" providerId="Windows Live" clId="Web-{C76F57AF-8B99-4248-B79B-19FC2736C367}" dt="2023-07-02T02:53:39.843" v="29" actId="1076"/>
        <pc:sldMkLst>
          <pc:docMk/>
          <pc:sldMk cId="1094105371" sldId="260"/>
        </pc:sldMkLst>
        <pc:spChg chg="mod">
          <ac:chgData name="Скарлат Виктор" userId="6a83a8b7404314ea" providerId="Windows Live" clId="Web-{C76F57AF-8B99-4248-B79B-19FC2736C367}" dt="2023-07-02T02:52:05.888" v="13" actId="20577"/>
          <ac:spMkLst>
            <pc:docMk/>
            <pc:sldMk cId="1094105371" sldId="260"/>
            <ac:spMk id="2" creationId="{68A88E99-6D53-6445-94DF-2E3711025D16}"/>
          </ac:spMkLst>
        </pc:spChg>
        <pc:spChg chg="del mod">
          <ac:chgData name="Скарлат Виктор" userId="6a83a8b7404314ea" providerId="Windows Live" clId="Web-{C76F57AF-8B99-4248-B79B-19FC2736C367}" dt="2023-07-02T02:52:20.716" v="16"/>
          <ac:spMkLst>
            <pc:docMk/>
            <pc:sldMk cId="1094105371" sldId="260"/>
            <ac:spMk id="4" creationId="{D793FB59-B007-1248-D032-2198119CAC67}"/>
          </ac:spMkLst>
        </pc:spChg>
        <pc:spChg chg="mod">
          <ac:chgData name="Скарлат Виктор" userId="6a83a8b7404314ea" providerId="Windows Live" clId="Web-{C76F57AF-8B99-4248-B79B-19FC2736C367}" dt="2023-07-02T02:53:16.358" v="26" actId="14100"/>
          <ac:spMkLst>
            <pc:docMk/>
            <pc:sldMk cId="1094105371" sldId="260"/>
            <ac:spMk id="6" creationId="{633BF62F-2E92-8812-B1BA-9FACFAAE20CF}"/>
          </ac:spMkLst>
        </pc:spChg>
        <pc:spChg chg="mod">
          <ac:chgData name="Скарлат Виктор" userId="6a83a8b7404314ea" providerId="Windows Live" clId="Web-{C76F57AF-8B99-4248-B79B-19FC2736C367}" dt="2023-07-02T02:52:56.420" v="22"/>
          <ac:spMkLst>
            <pc:docMk/>
            <pc:sldMk cId="1094105371" sldId="260"/>
            <ac:spMk id="9" creationId="{F7D9B410-9DB9-13A1-8319-19A7C476B48B}"/>
          </ac:spMkLst>
        </pc:spChg>
        <pc:spChg chg="mod">
          <ac:chgData name="Скарлат Виктор" userId="6a83a8b7404314ea" providerId="Windows Live" clId="Web-{C76F57AF-8B99-4248-B79B-19FC2736C367}" dt="2023-07-02T02:53:39.843" v="29" actId="1076"/>
          <ac:spMkLst>
            <pc:docMk/>
            <pc:sldMk cId="1094105371" sldId="260"/>
            <ac:spMk id="10" creationId="{BD036E31-B633-FDE2-A194-7755CCA8BBFA}"/>
          </ac:spMkLst>
        </pc:spChg>
        <pc:spChg chg="mod">
          <ac:chgData name="Скарлат Виктор" userId="6a83a8b7404314ea" providerId="Windows Live" clId="Web-{C76F57AF-8B99-4248-B79B-19FC2736C367}" dt="2023-07-02T02:53:12.296" v="25" actId="14100"/>
          <ac:spMkLst>
            <pc:docMk/>
            <pc:sldMk cId="1094105371" sldId="260"/>
            <ac:spMk id="13" creationId="{07499A42-4F47-56D4-C3DD-0F9560F69853}"/>
          </ac:spMkLst>
        </pc:spChg>
        <pc:spChg chg="mod">
          <ac:chgData name="Скарлат Виктор" userId="6a83a8b7404314ea" providerId="Windows Live" clId="Web-{C76F57AF-8B99-4248-B79B-19FC2736C367}" dt="2023-07-02T02:53:23.687" v="28" actId="14100"/>
          <ac:spMkLst>
            <pc:docMk/>
            <pc:sldMk cId="1094105371" sldId="260"/>
            <ac:spMk id="14" creationId="{1133992D-DD7F-A928-1285-54396D2A0C91}"/>
          </ac:spMkLst>
        </pc:spChg>
        <pc:spChg chg="mod">
          <ac:chgData name="Скарлат Виктор" userId="6a83a8b7404314ea" providerId="Windows Live" clId="Web-{C76F57AF-8B99-4248-B79B-19FC2736C367}" dt="2023-07-02T02:53:19.327" v="27" actId="14100"/>
          <ac:spMkLst>
            <pc:docMk/>
            <pc:sldMk cId="1094105371" sldId="260"/>
            <ac:spMk id="15" creationId="{3A68A64B-8826-B7A0-4F27-CAA42224E8E0}"/>
          </ac:spMkLst>
        </pc:spChg>
      </pc:sldChg>
      <pc:sldChg chg="addSp delSp modSp new mod setBg">
        <pc:chgData name="Скарлат Виктор" userId="6a83a8b7404314ea" providerId="Windows Live" clId="Web-{C76F57AF-8B99-4248-B79B-19FC2736C367}" dt="2023-07-02T03:27:50.354" v="549" actId="1076"/>
        <pc:sldMkLst>
          <pc:docMk/>
          <pc:sldMk cId="470488085" sldId="263"/>
        </pc:sldMkLst>
        <pc:spChg chg="add mod">
          <ac:chgData name="Скарлат Виктор" userId="6a83a8b7404314ea" providerId="Windows Live" clId="Web-{C76F57AF-8B99-4248-B79B-19FC2736C367}" dt="2023-07-02T02:59:24.750" v="91"/>
          <ac:spMkLst>
            <pc:docMk/>
            <pc:sldMk cId="470488085" sldId="263"/>
            <ac:spMk id="2" creationId="{3D798079-7779-3EC6-3E3A-962D0A296231}"/>
          </ac:spMkLst>
        </pc:spChg>
        <pc:spChg chg="add mod">
          <ac:chgData name="Скарлат Виктор" userId="6a83a8b7404314ea" providerId="Windows Live" clId="Web-{C76F57AF-8B99-4248-B79B-19FC2736C367}" dt="2023-07-02T03:01:41.973" v="111"/>
          <ac:spMkLst>
            <pc:docMk/>
            <pc:sldMk cId="470488085" sldId="263"/>
            <ac:spMk id="3" creationId="{032ED596-2C91-A211-1514-A3879AE9FBCA}"/>
          </ac:spMkLst>
        </pc:spChg>
        <pc:spChg chg="add mod">
          <ac:chgData name="Скарлат Виктор" userId="6a83a8b7404314ea" providerId="Windows Live" clId="Web-{C76F57AF-8B99-4248-B79B-19FC2736C367}" dt="2023-07-02T03:26:31.586" v="540" actId="20577"/>
          <ac:spMkLst>
            <pc:docMk/>
            <pc:sldMk cId="470488085" sldId="263"/>
            <ac:spMk id="4" creationId="{09671587-95FE-65E4-C128-29E50CFF5BD9}"/>
          </ac:spMkLst>
        </pc:spChg>
        <pc:spChg chg="add mod">
          <ac:chgData name="Скарлат Виктор" userId="6a83a8b7404314ea" providerId="Windows Live" clId="Web-{C76F57AF-8B99-4248-B79B-19FC2736C367}" dt="2023-07-02T03:19:25.480" v="375" actId="20577"/>
          <ac:spMkLst>
            <pc:docMk/>
            <pc:sldMk cId="470488085" sldId="263"/>
            <ac:spMk id="5" creationId="{9EDEA87F-3684-E903-8C0E-9BCE39C4D290}"/>
          </ac:spMkLst>
        </pc:spChg>
        <pc:spChg chg="add mod">
          <ac:chgData name="Скарлат Виктор" userId="6a83a8b7404314ea" providerId="Windows Live" clId="Web-{C76F57AF-8B99-4248-B79B-19FC2736C367}" dt="2023-07-02T03:26:44.540" v="542" actId="1076"/>
          <ac:spMkLst>
            <pc:docMk/>
            <pc:sldMk cId="470488085" sldId="263"/>
            <ac:spMk id="26" creationId="{974E5B6B-5AE5-FD83-DEE0-C4B28BD83E6C}"/>
          </ac:spMkLst>
        </pc:spChg>
        <pc:spChg chg="add mod">
          <ac:chgData name="Скарлат Виктор" userId="6a83a8b7404314ea" providerId="Windows Live" clId="Web-{C76F57AF-8B99-4248-B79B-19FC2736C367}" dt="2023-07-02T03:13:34.699" v="287" actId="14100"/>
          <ac:spMkLst>
            <pc:docMk/>
            <pc:sldMk cId="470488085" sldId="263"/>
            <ac:spMk id="31" creationId="{9A69FE25-9857-B47C-6410-536121EA2C9F}"/>
          </ac:spMkLst>
        </pc:spChg>
        <pc:spChg chg="add">
          <ac:chgData name="Скарлат Виктор" userId="6a83a8b7404314ea" providerId="Windows Live" clId="Web-{C76F57AF-8B99-4248-B79B-19FC2736C367}" dt="2023-07-02T02:55:56.441" v="31"/>
          <ac:spMkLst>
            <pc:docMk/>
            <pc:sldMk cId="470488085" sldId="263"/>
            <ac:spMk id="32" creationId="{62704ED4-17AD-4155-82BF-349125232CE9}"/>
          </ac:spMkLst>
        </pc:spChg>
        <pc:spChg chg="add mod">
          <ac:chgData name="Скарлат Виктор" userId="6a83a8b7404314ea" providerId="Windows Live" clId="Web-{C76F57AF-8B99-4248-B79B-19FC2736C367}" dt="2023-07-02T03:14:06.611" v="290" actId="14100"/>
          <ac:spMkLst>
            <pc:docMk/>
            <pc:sldMk cId="470488085" sldId="263"/>
            <ac:spMk id="33" creationId="{0E248ACB-89C4-7C9E-AEC0-AEB85E35A2F8}"/>
          </ac:spMkLst>
        </pc:spChg>
        <pc:spChg chg="add mod">
          <ac:chgData name="Скарлат Виктор" userId="6a83a8b7404314ea" providerId="Windows Live" clId="Web-{C76F57AF-8B99-4248-B79B-19FC2736C367}" dt="2023-07-02T03:19:30.902" v="376" actId="1076"/>
          <ac:spMkLst>
            <pc:docMk/>
            <pc:sldMk cId="470488085" sldId="263"/>
            <ac:spMk id="54" creationId="{772277CC-540B-9FA3-9A21-ECEC0FBD3B39}"/>
          </ac:spMkLst>
        </pc:spChg>
        <pc:spChg chg="add">
          <ac:chgData name="Скарлат Виктор" userId="6a83a8b7404314ea" providerId="Windows Live" clId="Web-{C76F57AF-8B99-4248-B79B-19FC2736C367}" dt="2023-07-02T02:55:56.441" v="31"/>
          <ac:spMkLst>
            <pc:docMk/>
            <pc:sldMk cId="470488085" sldId="263"/>
            <ac:spMk id="55" creationId="{E4BAAF5C-577F-43DB-8ACD-EDAB5A54E6C0}"/>
          </ac:spMkLst>
        </pc:spChg>
        <pc:spChg chg="add mod">
          <ac:chgData name="Скарлат Виктор" userId="6a83a8b7404314ea" providerId="Windows Live" clId="Web-{C76F57AF-8B99-4248-B79B-19FC2736C367}" dt="2023-07-02T03:27:50.354" v="549" actId="1076"/>
          <ac:spMkLst>
            <pc:docMk/>
            <pc:sldMk cId="470488085" sldId="263"/>
            <ac:spMk id="56" creationId="{459068F3-8B63-CEEB-0B36-23614441F184}"/>
          </ac:spMkLst>
        </pc:spChg>
        <pc:spChg chg="add">
          <ac:chgData name="Скарлат Виктор" userId="6a83a8b7404314ea" providerId="Windows Live" clId="Web-{C76F57AF-8B99-4248-B79B-19FC2736C367}" dt="2023-07-02T02:55:56.441" v="31"/>
          <ac:spMkLst>
            <pc:docMk/>
            <pc:sldMk cId="470488085" sldId="263"/>
            <ac:spMk id="57" creationId="{78B6E08A-861F-4A1A-BCF0-69429C5A281C}"/>
          </ac:spMkLst>
        </pc:spChg>
        <pc:grpChg chg="add">
          <ac:chgData name="Скарлат Виктор" userId="6a83a8b7404314ea" providerId="Windows Live" clId="Web-{C76F57AF-8B99-4248-B79B-19FC2736C367}" dt="2023-07-02T02:55:56.441" v="31"/>
          <ac:grpSpMkLst>
            <pc:docMk/>
            <pc:sldMk cId="470488085" sldId="263"/>
            <ac:grpSpMk id="6" creationId="{84DB7353-7D7A-431B-A5B6-A3845E6F2BB2}"/>
          </ac:grpSpMkLst>
        </pc:grpChg>
        <pc:grpChg chg="add">
          <ac:chgData name="Скарлат Виктор" userId="6a83a8b7404314ea" providerId="Windows Live" clId="Web-{C76F57AF-8B99-4248-B79B-19FC2736C367}" dt="2023-07-02T02:55:56.441" v="31"/>
          <ac:grpSpMkLst>
            <pc:docMk/>
            <pc:sldMk cId="470488085" sldId="263"/>
            <ac:grpSpMk id="27" creationId="{1B24766B-81CA-44C7-BF11-77A12BA42411}"/>
          </ac:grpSpMkLst>
        </pc:grpChg>
        <pc:grpChg chg="add">
          <ac:chgData name="Скарлат Виктор" userId="6a83a8b7404314ea" providerId="Windows Live" clId="Web-{C76F57AF-8B99-4248-B79B-19FC2736C367}" dt="2023-07-02T02:55:56.441" v="31"/>
          <ac:grpSpMkLst>
            <pc:docMk/>
            <pc:sldMk cId="470488085" sldId="263"/>
            <ac:grpSpMk id="34" creationId="{94030ADA-F758-4871-82A9-A900D3A1CF27}"/>
          </ac:grpSpMkLst>
        </pc:grpChg>
        <pc:cxnChg chg="add del mod">
          <ac:chgData name="Скарлат Виктор" userId="6a83a8b7404314ea" providerId="Windows Live" clId="Web-{C76F57AF-8B99-4248-B79B-19FC2736C367}" dt="2023-07-02T03:27:41.260" v="548"/>
          <ac:cxnSpMkLst>
            <pc:docMk/>
            <pc:sldMk cId="470488085" sldId="263"/>
            <ac:cxnSpMk id="58" creationId="{8447C3D5-6C24-AD16-0A8B-AC35B7971474}"/>
          </ac:cxnSpMkLst>
        </pc:cxnChg>
      </pc:sldChg>
      <pc:sldChg chg="new ord">
        <pc:chgData name="Скарлат Виктор" userId="6a83a8b7404314ea" providerId="Windows Live" clId="Web-{C76F57AF-8B99-4248-B79B-19FC2736C367}" dt="2023-07-02T03:30:18.015" v="552"/>
        <pc:sldMkLst>
          <pc:docMk/>
          <pc:sldMk cId="2508405907" sldId="264"/>
        </pc:sldMkLst>
      </pc:sldChg>
    </pc:docChg>
  </pc:docChgLst>
  <pc:docChgLst>
    <pc:chgData name="Скарлат Виктор" userId="6a83a8b7404314ea" providerId="Windows Live" clId="Web-{9A7EB962-E488-4B3A-A328-84062A31AE60}"/>
    <pc:docChg chg="modSld">
      <pc:chgData name="Скарлат Виктор" userId="6a83a8b7404314ea" providerId="Windows Live" clId="Web-{9A7EB962-E488-4B3A-A328-84062A31AE60}" dt="2023-07-09T02:52:10.298" v="70" actId="1076"/>
      <pc:docMkLst>
        <pc:docMk/>
      </pc:docMkLst>
      <pc:sldChg chg="modSp">
        <pc:chgData name="Скарлат Виктор" userId="6a83a8b7404314ea" providerId="Windows Live" clId="Web-{9A7EB962-E488-4B3A-A328-84062A31AE60}" dt="2023-07-09T02:45:22.529" v="17" actId="20577"/>
        <pc:sldMkLst>
          <pc:docMk/>
          <pc:sldMk cId="400494354" sldId="259"/>
        </pc:sldMkLst>
        <pc:spChg chg="mod">
          <ac:chgData name="Скарлат Виктор" userId="6a83a8b7404314ea" providerId="Windows Live" clId="Web-{9A7EB962-E488-4B3A-A328-84062A31AE60}" dt="2023-07-09T02:45:22.529" v="17" actId="20577"/>
          <ac:spMkLst>
            <pc:docMk/>
            <pc:sldMk cId="400494354" sldId="259"/>
            <ac:spMk id="7" creationId="{56BA6A3B-F9A4-F552-353B-0EF7E6768570}"/>
          </ac:spMkLst>
        </pc:spChg>
      </pc:sldChg>
      <pc:sldChg chg="modSp">
        <pc:chgData name="Скарлат Виктор" userId="6a83a8b7404314ea" providerId="Windows Live" clId="Web-{9A7EB962-E488-4B3A-A328-84062A31AE60}" dt="2023-07-09T02:52:10.298" v="70" actId="1076"/>
        <pc:sldMkLst>
          <pc:docMk/>
          <pc:sldMk cId="3104422800" sldId="266"/>
        </pc:sldMkLst>
        <pc:spChg chg="mod">
          <ac:chgData name="Скарлат Виктор" userId="6a83a8b7404314ea" providerId="Windows Live" clId="Web-{9A7EB962-E488-4B3A-A328-84062A31AE60}" dt="2023-07-09T02:52:10.298" v="70" actId="1076"/>
          <ac:spMkLst>
            <pc:docMk/>
            <pc:sldMk cId="3104422800" sldId="266"/>
            <ac:spMk id="2" creationId="{00B9E9A6-226D-9EA1-2958-4FB79DC7EE10}"/>
          </ac:spMkLst>
        </pc:spChg>
        <pc:spChg chg="mod">
          <ac:chgData name="Скарлат Виктор" userId="6a83a8b7404314ea" providerId="Windows Live" clId="Web-{9A7EB962-E488-4B3A-A328-84062A31AE60}" dt="2023-07-09T02:49:46.819" v="35" actId="20577"/>
          <ac:spMkLst>
            <pc:docMk/>
            <pc:sldMk cId="3104422800" sldId="266"/>
            <ac:spMk id="4" creationId="{D3F29AE8-D63F-7316-6A76-528B37880AFB}"/>
          </ac:spMkLst>
        </pc:spChg>
      </pc:sldChg>
      <pc:sldChg chg="modSp">
        <pc:chgData name="Скарлат Виктор" userId="6a83a8b7404314ea" providerId="Windows Live" clId="Web-{9A7EB962-E488-4B3A-A328-84062A31AE60}" dt="2023-07-09T02:43:51.948" v="15"/>
        <pc:sldMkLst>
          <pc:docMk/>
          <pc:sldMk cId="4271246246" sldId="268"/>
        </pc:sldMkLst>
        <pc:spChg chg="mod">
          <ac:chgData name="Скарлат Виктор" userId="6a83a8b7404314ea" providerId="Windows Live" clId="Web-{9A7EB962-E488-4B3A-A328-84062A31AE60}" dt="2023-07-09T02:42:57.446" v="10"/>
          <ac:spMkLst>
            <pc:docMk/>
            <pc:sldMk cId="4271246246" sldId="268"/>
            <ac:spMk id="4" creationId="{D5DFC964-3163-34F1-A952-22B867B87A47}"/>
          </ac:spMkLst>
        </pc:spChg>
        <pc:spChg chg="mod">
          <ac:chgData name="Скарлат Виктор" userId="6a83a8b7404314ea" providerId="Windows Live" clId="Web-{9A7EB962-E488-4B3A-A328-84062A31AE60}" dt="2023-07-09T02:43:19.478" v="11"/>
          <ac:spMkLst>
            <pc:docMk/>
            <pc:sldMk cId="4271246246" sldId="268"/>
            <ac:spMk id="5" creationId="{DE8EF725-63CD-3499-29A5-6FF487FA85FA}"/>
          </ac:spMkLst>
        </pc:spChg>
        <pc:spChg chg="mod">
          <ac:chgData name="Скарлат Виктор" userId="6a83a8b7404314ea" providerId="Windows Live" clId="Web-{9A7EB962-E488-4B3A-A328-84062A31AE60}" dt="2023-07-09T02:42:04.804" v="2"/>
          <ac:spMkLst>
            <pc:docMk/>
            <pc:sldMk cId="4271246246" sldId="268"/>
            <ac:spMk id="31" creationId="{7A9BD318-A57D-1999-968B-05912BA11BE3}"/>
          </ac:spMkLst>
        </pc:spChg>
        <pc:spChg chg="mod">
          <ac:chgData name="Скарлат Виктор" userId="6a83a8b7404314ea" providerId="Windows Live" clId="Web-{9A7EB962-E488-4B3A-A328-84062A31AE60}" dt="2023-07-09T02:43:39.869" v="14" actId="20577"/>
          <ac:spMkLst>
            <pc:docMk/>
            <pc:sldMk cId="4271246246" sldId="268"/>
            <ac:spMk id="33" creationId="{D7CDDA3D-F92F-4C57-C23E-7F45A14E2932}"/>
          </ac:spMkLst>
        </pc:spChg>
        <pc:spChg chg="mod">
          <ac:chgData name="Скарлат Виктор" userId="6a83a8b7404314ea" providerId="Windows Live" clId="Web-{9A7EB962-E488-4B3A-A328-84062A31AE60}" dt="2023-07-09T02:42:28.148" v="5"/>
          <ac:spMkLst>
            <pc:docMk/>
            <pc:sldMk cId="4271246246" sldId="268"/>
            <ac:spMk id="54" creationId="{8013D413-DB02-1EAB-0CF0-CA74B3F5864E}"/>
          </ac:spMkLst>
        </pc:spChg>
        <pc:spChg chg="mod">
          <ac:chgData name="Скарлат Виктор" userId="6a83a8b7404314ea" providerId="Windows Live" clId="Web-{9A7EB962-E488-4B3A-A328-84062A31AE60}" dt="2023-07-09T02:42:38.414" v="7" actId="1076"/>
          <ac:spMkLst>
            <pc:docMk/>
            <pc:sldMk cId="4271246246" sldId="268"/>
            <ac:spMk id="56" creationId="{FB4764DB-DB93-F000-9DB5-00EA2CCFDF82}"/>
          </ac:spMkLst>
        </pc:spChg>
        <pc:spChg chg="mod">
          <ac:chgData name="Скарлат Виктор" userId="6a83a8b7404314ea" providerId="Windows Live" clId="Web-{9A7EB962-E488-4B3A-A328-84062A31AE60}" dt="2023-07-09T02:42:44.180" v="8" actId="1076"/>
          <ac:spMkLst>
            <pc:docMk/>
            <pc:sldMk cId="4271246246" sldId="268"/>
            <ac:spMk id="58" creationId="{BD1F2FFB-EEBA-12C7-96AE-FDB7C24EAC15}"/>
          </ac:spMkLst>
        </pc:spChg>
        <pc:spChg chg="mod">
          <ac:chgData name="Скарлат Виктор" userId="6a83a8b7404314ea" providerId="Windows Live" clId="Web-{9A7EB962-E488-4B3A-A328-84062A31AE60}" dt="2023-07-09T02:43:51.948" v="15"/>
          <ac:spMkLst>
            <pc:docMk/>
            <pc:sldMk cId="4271246246" sldId="268"/>
            <ac:spMk id="59" creationId="{362C81EC-4B99-15E8-6F7F-8A270BB10FD2}"/>
          </ac:spMkLst>
        </pc:spChg>
      </pc:sldChg>
    </pc:docChg>
  </pc:docChgLst>
  <pc:docChgLst>
    <pc:chgData name="Скарлат Виктор" userId="6a83a8b7404314ea" providerId="Windows Live" clId="Web-{11B9CAD4-BAE7-40EE-9E8C-DB78C73B44A5}"/>
    <pc:docChg chg="modSld">
      <pc:chgData name="Скарлат Виктор" userId="6a83a8b7404314ea" providerId="Windows Live" clId="Web-{11B9CAD4-BAE7-40EE-9E8C-DB78C73B44A5}" dt="2023-07-11T03:18:23.140" v="10" actId="20577"/>
      <pc:docMkLst>
        <pc:docMk/>
      </pc:docMkLst>
      <pc:sldChg chg="modSp">
        <pc:chgData name="Скарлат Виктор" userId="6a83a8b7404314ea" providerId="Windows Live" clId="Web-{11B9CAD4-BAE7-40EE-9E8C-DB78C73B44A5}" dt="2023-07-11T03:18:23.140" v="10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11B9CAD4-BAE7-40EE-9E8C-DB78C73B44A5}" dt="2023-07-11T03:18:23.140" v="10" actId="20577"/>
          <ac:spMkLst>
            <pc:docMk/>
            <pc:sldMk cId="3904131994" sldId="257"/>
            <ac:spMk id="3" creationId="{E8F3F905-561D-2B7B-98D5-3F12365F21D6}"/>
          </ac:spMkLst>
        </pc:spChg>
      </pc:sldChg>
    </pc:docChg>
  </pc:docChgLst>
  <pc:docChgLst>
    <pc:chgData name="Скарлат Виктор" userId="6a83a8b7404314ea" providerId="Windows Live" clId="Web-{1BA780B0-E816-44BE-AD7A-0B732D471548}"/>
    <pc:docChg chg="modSld">
      <pc:chgData name="Скарлат Виктор" userId="6a83a8b7404314ea" providerId="Windows Live" clId="Web-{1BA780B0-E816-44BE-AD7A-0B732D471548}" dt="2023-07-01T02:06:23.751" v="1"/>
      <pc:docMkLst>
        <pc:docMk/>
      </pc:docMkLst>
      <pc:sldChg chg="addSp delSp modSp">
        <pc:chgData name="Скарлат Виктор" userId="6a83a8b7404314ea" providerId="Windows Live" clId="Web-{1BA780B0-E816-44BE-AD7A-0B732D471548}" dt="2023-07-01T02:06:23.751" v="1"/>
        <pc:sldMkLst>
          <pc:docMk/>
          <pc:sldMk cId="1351651579" sldId="256"/>
        </pc:sldMkLst>
        <pc:picChg chg="add del mod">
          <ac:chgData name="Скарлат Виктор" userId="6a83a8b7404314ea" providerId="Windows Live" clId="Web-{1BA780B0-E816-44BE-AD7A-0B732D471548}" dt="2023-07-01T02:06:23.751" v="1"/>
          <ac:picMkLst>
            <pc:docMk/>
            <pc:sldMk cId="1351651579" sldId="256"/>
            <ac:picMk id="3" creationId="{EE12248F-D9B4-0B9A-8516-A1DC8E3C6657}"/>
          </ac:picMkLst>
        </pc:picChg>
      </pc:sldChg>
    </pc:docChg>
  </pc:docChgLst>
  <pc:docChgLst>
    <pc:chgData name="Скарлат Виктор" userId="6a83a8b7404314ea" providerId="Windows Live" clId="Web-{62EADCC0-F857-40B6-906C-252BA50FC331}"/>
    <pc:docChg chg="modSld">
      <pc:chgData name="Скарлат Виктор" userId="6a83a8b7404314ea" providerId="Windows Live" clId="Web-{62EADCC0-F857-40B6-906C-252BA50FC331}" dt="2023-07-03T10:33:30.281" v="8" actId="14100"/>
      <pc:docMkLst>
        <pc:docMk/>
      </pc:docMkLst>
      <pc:sldChg chg="modSp">
        <pc:chgData name="Скарлат Виктор" userId="6a83a8b7404314ea" providerId="Windows Live" clId="Web-{62EADCC0-F857-40B6-906C-252BA50FC331}" dt="2023-07-03T10:33:30.281" v="8" actId="14100"/>
        <pc:sldMkLst>
          <pc:docMk/>
          <pc:sldMk cId="998683622" sldId="265"/>
        </pc:sldMkLst>
        <pc:spChg chg="mod">
          <ac:chgData name="Скарлат Виктор" userId="6a83a8b7404314ea" providerId="Windows Live" clId="Web-{62EADCC0-F857-40B6-906C-252BA50FC331}" dt="2023-07-03T10:33:25.281" v="7" actId="1076"/>
          <ac:spMkLst>
            <pc:docMk/>
            <pc:sldMk cId="998683622" sldId="265"/>
            <ac:spMk id="4" creationId="{42EB2020-2AA1-C863-A783-E83F63FBE7AD}"/>
          </ac:spMkLst>
        </pc:spChg>
        <pc:picChg chg="mod">
          <ac:chgData name="Скарлат Виктор" userId="6a83a8b7404314ea" providerId="Windows Live" clId="Web-{62EADCC0-F857-40B6-906C-252BA50FC331}" dt="2023-07-03T10:33:30.281" v="8" actId="14100"/>
          <ac:picMkLst>
            <pc:docMk/>
            <pc:sldMk cId="998683622" sldId="265"/>
            <ac:picMk id="3" creationId="{5FD2E592-8B42-72E8-E22B-6AD6EA410B32}"/>
          </ac:picMkLst>
        </pc:picChg>
      </pc:sldChg>
    </pc:docChg>
  </pc:docChgLst>
  <pc:docChgLst>
    <pc:chgData name="Скарлат Виктор" userId="6a83a8b7404314ea" providerId="Windows Live" clId="Web-{531722E8-DDCC-4498-9841-E902D6E0EDB1}"/>
    <pc:docChg chg="addSld delSld modSld">
      <pc:chgData name="Скарлат Виктор" userId="6a83a8b7404314ea" providerId="Windows Live" clId="Web-{531722E8-DDCC-4498-9841-E902D6E0EDB1}" dt="2023-07-01T03:39:15.482" v="568" actId="20577"/>
      <pc:docMkLst>
        <pc:docMk/>
      </pc:docMkLst>
      <pc:sldChg chg="addSp delSp modSp mod setBg">
        <pc:chgData name="Скарлат Виктор" userId="6a83a8b7404314ea" providerId="Windows Live" clId="Web-{531722E8-DDCC-4498-9841-E902D6E0EDB1}" dt="2023-07-01T03:36:15.039" v="517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531722E8-DDCC-4498-9841-E902D6E0EDB1}" dt="2023-07-01T03:36:15.039" v="517" actId="20577"/>
          <ac:spMkLst>
            <pc:docMk/>
            <pc:sldMk cId="3904131994" sldId="257"/>
            <ac:spMk id="3" creationId="{E8F3F905-561D-2B7B-98D5-3F12365F21D6}"/>
          </ac:spMkLst>
        </pc:spChg>
        <pc:spChg chg="add del">
          <ac:chgData name="Скарлат Виктор" userId="6a83a8b7404314ea" providerId="Windows Live" clId="Web-{531722E8-DDCC-4498-9841-E902D6E0EDB1}" dt="2023-07-01T03:26:33.773" v="469"/>
          <ac:spMkLst>
            <pc:docMk/>
            <pc:sldMk cId="3904131994" sldId="257"/>
            <ac:spMk id="11" creationId="{DB66C9CD-6BF4-44CA-8078-0BB819080761}"/>
          </ac:spMkLst>
        </pc:spChg>
        <pc:spChg chg="add del">
          <ac:chgData name="Скарлат Виктор" userId="6a83a8b7404314ea" providerId="Windows Live" clId="Web-{531722E8-DDCC-4498-9841-E902D6E0EDB1}" dt="2023-07-01T03:26:58.493" v="471"/>
          <ac:spMkLst>
            <pc:docMk/>
            <pc:sldMk cId="3904131994" sldId="257"/>
            <ac:spMk id="13" creationId="{1AEB7F98-32EC-40D3-89EE-C8433023163A}"/>
          </ac:spMkLst>
        </pc:spChg>
        <pc:spChg chg="add">
          <ac:chgData name="Скарлат Виктор" userId="6a83a8b7404314ea" providerId="Windows Live" clId="Web-{531722E8-DDCC-4498-9841-E902D6E0EDB1}" dt="2023-07-01T03:26:58.524" v="472"/>
          <ac:spMkLst>
            <pc:docMk/>
            <pc:sldMk cId="3904131994" sldId="257"/>
            <ac:spMk id="19" creationId="{3268346D-5E77-4906-AC8D-57FB88F111CD}"/>
          </ac:spMkLst>
        </pc:spChg>
        <pc:picChg chg="mod ord">
          <ac:chgData name="Скарлат Виктор" userId="6a83a8b7404314ea" providerId="Windows Live" clId="Web-{531722E8-DDCC-4498-9841-E902D6E0EDB1}" dt="2023-07-01T03:33:58.504" v="510" actId="14100"/>
          <ac:picMkLst>
            <pc:docMk/>
            <pc:sldMk cId="3904131994" sldId="257"/>
            <ac:picMk id="2" creationId="{0720612C-01F2-08E0-BFB6-AC9E73FD86A6}"/>
          </ac:picMkLst>
        </pc:picChg>
        <pc:cxnChg chg="add del">
          <ac:chgData name="Скарлат Виктор" userId="6a83a8b7404314ea" providerId="Windows Live" clId="Web-{531722E8-DDCC-4498-9841-E902D6E0EDB1}" dt="2023-07-01T03:26:58.493" v="471"/>
          <ac:cxnSpMkLst>
            <pc:docMk/>
            <pc:sldMk cId="3904131994" sldId="257"/>
            <ac:cxnSpMk id="14" creationId="{79A23555-9837-466D-9123-97B89F6CA171}"/>
          </ac:cxnSpMkLst>
        </pc:cxnChg>
        <pc:cxnChg chg="add">
          <ac:chgData name="Скарлат Виктор" userId="6a83a8b7404314ea" providerId="Windows Live" clId="Web-{531722E8-DDCC-4498-9841-E902D6E0EDB1}" dt="2023-07-01T03:26:58.524" v="472"/>
          <ac:cxnSpMkLst>
            <pc:docMk/>
            <pc:sldMk cId="3904131994" sldId="257"/>
            <ac:cxnSpMk id="21" creationId="{4CBC1FDF-AE13-4731-B38F-2761BDFDBB0E}"/>
          </ac:cxnSpMkLst>
        </pc:cxnChg>
      </pc:sldChg>
      <pc:sldChg chg="addSp modSp new">
        <pc:chgData name="Скарлат Виктор" userId="6a83a8b7404314ea" providerId="Windows Live" clId="Web-{531722E8-DDCC-4498-9841-E902D6E0EDB1}" dt="2023-07-01T03:39:15.482" v="568" actId="20577"/>
        <pc:sldMkLst>
          <pc:docMk/>
          <pc:sldMk cId="38375171" sldId="258"/>
        </pc:sldMkLst>
        <pc:spChg chg="add mod">
          <ac:chgData name="Скарлат Виктор" userId="6a83a8b7404314ea" providerId="Windows Live" clId="Web-{531722E8-DDCC-4498-9841-E902D6E0EDB1}" dt="2023-07-01T03:39:15.482" v="568" actId="20577"/>
          <ac:spMkLst>
            <pc:docMk/>
            <pc:sldMk cId="38375171" sldId="258"/>
            <ac:spMk id="2" creationId="{68A88E99-6D53-6445-94DF-2E3711025D16}"/>
          </ac:spMkLst>
        </pc:spChg>
      </pc:sldChg>
      <pc:sldChg chg="addSp delSp new del mod setBg">
        <pc:chgData name="Скарлат Виктор" userId="6a83a8b7404314ea" providerId="Windows Live" clId="Web-{531722E8-DDCC-4498-9841-E902D6E0EDB1}" dt="2023-07-01T03:31:37.297" v="502"/>
        <pc:sldMkLst>
          <pc:docMk/>
          <pc:sldMk cId="3124294317" sldId="258"/>
        </pc:sldMkLst>
        <pc:spChg chg="add del">
          <ac:chgData name="Скарлат Виктор" userId="6a83a8b7404314ea" providerId="Windows Live" clId="Web-{531722E8-DDCC-4498-9841-E902D6E0EDB1}" dt="2023-07-01T03:31:20.047" v="501"/>
          <ac:spMkLst>
            <pc:docMk/>
            <pc:sldMk cId="3124294317" sldId="258"/>
            <ac:spMk id="14" creationId="{CA5B2A81-2C8E-4963-AFD4-E539D168B475}"/>
          </ac:spMkLst>
        </pc:spChg>
        <pc:spChg chg="add">
          <ac:chgData name="Скарлат Виктор" userId="6a83a8b7404314ea" providerId="Windows Live" clId="Web-{531722E8-DDCC-4498-9841-E902D6E0EDB1}" dt="2023-07-01T03:31:20.047" v="501"/>
          <ac:spMkLst>
            <pc:docMk/>
            <pc:sldMk cId="3124294317" sldId="258"/>
            <ac:spMk id="115" creationId="{3011B0B3-5679-4759-90B8-3B908C4CBD21}"/>
          </ac:spMkLst>
        </pc:spChg>
        <pc:grpChg chg="add del">
          <ac:chgData name="Скарлат Виктор" userId="6a83a8b7404314ea" providerId="Windows Live" clId="Web-{531722E8-DDCC-4498-9841-E902D6E0EDB1}" dt="2023-07-01T03:31:20.047" v="501"/>
          <ac:grpSpMkLst>
            <pc:docMk/>
            <pc:sldMk cId="3124294317" sldId="258"/>
            <ac:grpSpMk id="8" creationId="{9494E066-0146-46E9-BAF1-C33240ABA294}"/>
          </ac:grpSpMkLst>
        </pc:grpChg>
        <pc:grpChg chg="add del">
          <ac:chgData name="Скарлат Виктор" userId="6a83a8b7404314ea" providerId="Windows Live" clId="Web-{531722E8-DDCC-4498-9841-E902D6E0EDB1}" dt="2023-07-01T03:31:20.047" v="501"/>
          <ac:grpSpMkLst>
            <pc:docMk/>
            <pc:sldMk cId="3124294317" sldId="258"/>
            <ac:grpSpMk id="16" creationId="{29578809-4F8C-4A9B-A59D-0D7BDA6B179C}"/>
          </ac:grpSpMkLst>
        </pc:grpChg>
        <pc:grpChg chg="add del">
          <ac:chgData name="Скарлат Виктор" userId="6a83a8b7404314ea" providerId="Windows Live" clId="Web-{531722E8-DDCC-4498-9841-E902D6E0EDB1}" dt="2023-07-01T03:31:20.047" v="501"/>
          <ac:grpSpMkLst>
            <pc:docMk/>
            <pc:sldMk cId="3124294317" sldId="258"/>
            <ac:grpSpMk id="61" creationId="{E69E4645-4CFC-4C14-9639-295E67859300}"/>
          </ac:grpSpMkLst>
        </pc:grpChg>
        <pc:grpChg chg="add">
          <ac:chgData name="Скарлат Виктор" userId="6a83a8b7404314ea" providerId="Windows Live" clId="Web-{531722E8-DDCC-4498-9841-E902D6E0EDB1}" dt="2023-07-01T03:31:20.047" v="501"/>
          <ac:grpSpMkLst>
            <pc:docMk/>
            <pc:sldMk cId="3124294317" sldId="258"/>
            <ac:grpSpMk id="109" creationId="{9494E066-0146-46E9-BAF1-C33240ABA294}"/>
          </ac:grpSpMkLst>
        </pc:grpChg>
        <pc:grpChg chg="add">
          <ac:chgData name="Скарлат Виктор" userId="6a83a8b7404314ea" providerId="Windows Live" clId="Web-{531722E8-DDCC-4498-9841-E902D6E0EDB1}" dt="2023-07-01T03:31:20.047" v="501"/>
          <ac:grpSpMkLst>
            <pc:docMk/>
            <pc:sldMk cId="3124294317" sldId="258"/>
            <ac:grpSpMk id="117" creationId="{BF9F7A1D-1090-4288-AA92-5E103402E3A0}"/>
          </ac:grpSpMkLst>
        </pc:grpChg>
        <pc:cxnChg chg="add del">
          <ac:chgData name="Скарлат Виктор" userId="6a83a8b7404314ea" providerId="Windows Live" clId="Web-{531722E8-DDCC-4498-9841-E902D6E0EDB1}" dt="2023-07-01T03:31:20.047" v="501"/>
          <ac:cxnSpMkLst>
            <pc:docMk/>
            <pc:sldMk cId="3124294317" sldId="258"/>
            <ac:cxnSpMk id="6" creationId="{AE0C0B2A-3FD1-4235-A16E-0ED1E028A93E}"/>
          </ac:cxnSpMkLst>
        </pc:cxnChg>
        <pc:cxnChg chg="add del">
          <ac:chgData name="Скарлат Виктор" userId="6a83a8b7404314ea" providerId="Windows Live" clId="Web-{531722E8-DDCC-4498-9841-E902D6E0EDB1}" dt="2023-07-01T03:31:20.047" v="501"/>
          <ac:cxnSpMkLst>
            <pc:docMk/>
            <pc:sldMk cId="3124294317" sldId="258"/>
            <ac:cxnSpMk id="59" creationId="{C88FC08C-C419-4B3F-B3C4-074AE704518A}"/>
          </ac:cxnSpMkLst>
        </pc:cxnChg>
        <pc:cxnChg chg="add">
          <ac:chgData name="Скарлат Виктор" userId="6a83a8b7404314ea" providerId="Windows Live" clId="Web-{531722E8-DDCC-4498-9841-E902D6E0EDB1}" dt="2023-07-01T03:31:20.047" v="501"/>
          <ac:cxnSpMkLst>
            <pc:docMk/>
            <pc:sldMk cId="3124294317" sldId="258"/>
            <ac:cxnSpMk id="107" creationId="{AE0C0B2A-3FD1-4235-A16E-0ED1E028A93E}"/>
          </ac:cxnSpMkLst>
        </pc:cxnChg>
      </pc:sldChg>
    </pc:docChg>
  </pc:docChgLst>
  <pc:docChgLst>
    <pc:chgData name="Скарлат Виктор" userId="6a83a8b7404314ea" providerId="Windows Live" clId="Web-{8411C72E-2DE3-40E8-B207-D8E24413A6F5}"/>
    <pc:docChg chg="modSld">
      <pc:chgData name="Скарлат Виктор" userId="6a83a8b7404314ea" providerId="Windows Live" clId="Web-{8411C72E-2DE3-40E8-B207-D8E24413A6F5}" dt="2023-07-16T04:43:27.577" v="22"/>
      <pc:docMkLst>
        <pc:docMk/>
      </pc:docMkLst>
      <pc:sldChg chg="modSp">
        <pc:chgData name="Скарлат Виктор" userId="6a83a8b7404314ea" providerId="Windows Live" clId="Web-{8411C72E-2DE3-40E8-B207-D8E24413A6F5}" dt="2023-07-16T04:43:27.577" v="22"/>
        <pc:sldMkLst>
          <pc:docMk/>
          <pc:sldMk cId="1351651579" sldId="256"/>
        </pc:sldMkLst>
        <pc:spChg chg="mod">
          <ac:chgData name="Скарлат Виктор" userId="6a83a8b7404314ea" providerId="Windows Live" clId="Web-{8411C72E-2DE3-40E8-B207-D8E24413A6F5}" dt="2023-07-16T04:43:27.577" v="22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Скарлат Виктор" userId="6a83a8b7404314ea" providerId="Windows Live" clId="Web-{8411C72E-2DE3-40E8-B207-D8E24413A6F5}" dt="2023-07-16T04:42:32.325" v="20" actId="20577"/>
          <ac:spMkLst>
            <pc:docMk/>
            <pc:sldMk cId="1351651579" sldId="256"/>
            <ac:spMk id="3" creationId="{6F0FAF04-B1B9-1BE7-5A8B-504C125B4C95}"/>
          </ac:spMkLst>
        </pc:spChg>
        <pc:picChg chg="mod">
          <ac:chgData name="Скарлат Виктор" userId="6a83a8b7404314ea" providerId="Windows Live" clId="Web-{8411C72E-2DE3-40E8-B207-D8E24413A6F5}" dt="2023-07-16T04:41:58.605" v="14" actId="14100"/>
          <ac:picMkLst>
            <pc:docMk/>
            <pc:sldMk cId="1351651579" sldId="256"/>
            <ac:picMk id="4" creationId="{15F98BD4-5956-36C4-43E1-F871E6AE6995}"/>
          </ac:picMkLst>
        </pc:picChg>
      </pc:sldChg>
      <pc:sldChg chg="modSp">
        <pc:chgData name="Скарлат Виктор" userId="6a83a8b7404314ea" providerId="Windows Live" clId="Web-{8411C72E-2DE3-40E8-B207-D8E24413A6F5}" dt="2023-07-16T04:39:05.896" v="1" actId="20577"/>
        <pc:sldMkLst>
          <pc:docMk/>
          <pc:sldMk cId="3904131994" sldId="257"/>
        </pc:sldMkLst>
        <pc:spChg chg="mod">
          <ac:chgData name="Скарлат Виктор" userId="6a83a8b7404314ea" providerId="Windows Live" clId="Web-{8411C72E-2DE3-40E8-B207-D8E24413A6F5}" dt="2023-07-16T04:39:05.896" v="1" actId="20577"/>
          <ac:spMkLst>
            <pc:docMk/>
            <pc:sldMk cId="3904131994" sldId="257"/>
            <ac:spMk id="3" creationId="{E8F3F905-561D-2B7B-98D5-3F12365F21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8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3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1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2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2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6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00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0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image7.jpeg"></Relationship><Relationship Id="rId3" Type="http://schemas.openxmlformats.org/officeDocument/2006/relationships/slideLayout" Target="../slideLayouts/slideLayout1.xml"></Relationship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image" Target="../media/image11.jpeg"></Relationship><Relationship Id="rId3" Type="http://schemas.openxmlformats.org/officeDocument/2006/relationships/slideLayout" Target="../slideLayouts/slideLayout7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3.xml.rels><?xml version="1.0" encoding="UTF-8"?>
<Relationships xmlns="http://schemas.openxmlformats.org/package/2006/relationships"><Relationship Id="rId8" Type="http://schemas.openxmlformats.org/officeDocument/2006/relationships/hyperlink" Target="https://uk.wikipedia.org/wiki/%D0%9A%D0%B0%D1%82%D0%B5%D0%B3%D0%BE%D1%80%D1%96%D1%8F:%D0%97%D0%B0%D0%BA%D0%B0%D1%80%D0%BF%D0%B0%D1%82%D1%81%D1%8C%D0%BA%D0%B0_%D0%BE%D0%B1%D0%BB%D0%B0%D1%81%D1%82%D1%8C" TargetMode="External"></Relationship><Relationship Id="rId13" Type="http://schemas.openxmlformats.org/officeDocument/2006/relationships/hyperlink" Target="https://uk.wikipedia.org/wiki/%D0%9A%D0%B0%D1%82%D0%B5%D0%B3%D0%BE%D1%80%D1%96%D1%8F:%D0%9B%D1%83%D0%B3%D0%B0%D0%BD%D1%81%D1%8C%D0%BA%D0%B0_%D0%BE%D0%B1%D0%BB%D0%B0%D1%81%D1%82%D1%8C" TargetMode="External"></Relationship><Relationship Id="rId18" Type="http://schemas.openxmlformats.org/officeDocument/2006/relationships/hyperlink" Target="https://uk.wikipedia.org/wiki/%D0%9A%D0%B0%D1%82%D0%B5%D0%B3%D0%BE%D1%80%D1%96%D1%8F:%D0%A0%D1%96%D0%B2%D0%BD%D0%B5%D0%BD%D1%81%D1%8C%D0%BA%D0%B0_%D0%BE%D0%B1%D0%BB%D0%B0%D1%81%D1%82%D1%8C" TargetMode="External"></Relationship><Relationship Id="rId26" Type="http://schemas.openxmlformats.org/officeDocument/2006/relationships/hyperlink" Target="https://uk.wikipedia.org/wiki/%D0%9A%D0%B0%D1%82%D0%B5%D0%B3%D0%BE%D1%80%D1%96%D1%8F:%D0%A7%D0%B5%D1%80%D0%BD%D1%96%D0%B3%D1%96%D0%B2%D1%81%D1%8C%D0%BA%D0%B0_%D0%BE%D0%B1%D0%BB%D0%B0%D1%81%D1%82%D1%8C" TargetMode="External"></Relationship><Relationship Id="rId3" Type="http://schemas.openxmlformats.org/officeDocument/2006/relationships/hyperlink" Target="https://uk.wikipedia.org/wiki/%D0%9A%D0%B0%D1%82%D0%B5%D0%B3%D0%BE%D1%80%D1%96%D1%8F:%D0%92%D1%96%D0%BD%D0%BD%D0%B8%D1%86%D1%8C%D0%BA%D0%B0_%D0%BE%D0%B1%D0%BB%D0%B0%D1%81%D1%82%D1%8C" TargetMode="External"></Relationship><Relationship Id="rId21" Type="http://schemas.openxmlformats.org/officeDocument/2006/relationships/hyperlink" Target="https://uk.wikipedia.org/wiki/%D0%9A%D0%B0%D1%82%D0%B5%D0%B3%D0%BE%D1%80%D1%96%D1%8F:%D0%A5%D0%B0%D1%80%D0%BA%D1%96%D0%B2%D1%81%D1%8C%D0%BA%D0%B0_%D0%BE%D0%B1%D0%BB%D0%B0%D1%81%D1%82%D1%8C" TargetMode="External"></Relationship><Relationship Id="rId7" Type="http://schemas.openxmlformats.org/officeDocument/2006/relationships/hyperlink" Target="https://uk.wikipedia.org/wiki/%D0%9A%D0%B0%D1%82%D0%B5%D0%B3%D0%BE%D1%80%D1%96%D1%8F:%D0%96%D0%B8%D1%82%D0%BE%D0%BC%D0%B8%D1%80%D1%81%D1%8C%D0%BA%D0%B0_%D0%BE%D0%B1%D0%BB%D0%B0%D1%81%D1%82%D1%8C" TargetMode="External"></Relationship><Relationship Id="rId12" Type="http://schemas.openxmlformats.org/officeDocument/2006/relationships/hyperlink" Target="https://uk.wikipedia.org/wiki/%D0%9A%D0%B0%D1%82%D0%B5%D0%B3%D0%BE%D1%80%D1%96%D1%8F:%D0%9A%D1%96%D1%80%D0%BE%D0%B2%D0%BE%D0%B3%D1%80%D0%B0%D0%B4%D1%81%D1%8C%D0%BA%D0%B0_%D0%BE%D0%B1%D0%BB%D0%B0%D1%81%D1%82%D1%8C" TargetMode="External"></Relationship><Relationship Id="rId17" Type="http://schemas.openxmlformats.org/officeDocument/2006/relationships/hyperlink" Target="https://uk.wikipedia.org/wiki/%D0%9A%D0%B0%D1%82%D0%B5%D0%B3%D0%BE%D1%80%D1%96%D1%8F:%D0%9F%D0%BE%D0%BB%D1%82%D0%B0%D0%B2%D1%81%D1%8C%D0%BA%D0%B0_%D0%BE%D0%B1%D0%BB%D0%B0%D1%81%D1%82%D1%8C" TargetMode="External"></Relationship><Relationship Id="rId25" Type="http://schemas.openxmlformats.org/officeDocument/2006/relationships/hyperlink" Target="https://uk.wikipedia.org/wiki/%D0%9A%D0%B0%D1%82%D0%B5%D0%B3%D0%BE%D1%80%D1%96%D1%8F:%D0%A7%D0%B5%D1%80%D0%BD%D1%96%D0%B2%D0%B5%D1%86%D1%8C%D0%BA%D0%B0_%D0%BE%D0%B1%D0%BB%D0%B0%D1%81%D1%82%D1%8C" TargetMode="External"></Relationship><Relationship Id="rId16" Type="http://schemas.openxmlformats.org/officeDocument/2006/relationships/hyperlink" Target="https://uk.wikipedia.org/wiki/%D0%9A%D0%B0%D1%82%D0%B5%D0%B3%D0%BE%D1%80%D1%96%D1%8F:%D0%9E%D0%B4%D0%B5%D1%81%D1%8C%D0%BA%D0%B0_%D0%BE%D0%B1%D0%BB%D0%B0%D1%81%D1%82%D1%8C" TargetMode="External"></Relationship><Relationship Id="rId20" Type="http://schemas.openxmlformats.org/officeDocument/2006/relationships/hyperlink" Target="https://uk.wikipedia.org/wiki/%D0%9A%D0%B0%D1%82%D0%B5%D0%B3%D0%BE%D1%80%D1%96%D1%8F:%D0%A2%D0%B5%D1%80%D0%BD%D0%BE%D0%BF%D1%96%D0%BB%D1%8C%D1%81%D1%8C%D0%BA%D0%B0_%D0%BE%D0%B1%D0%BB%D0%B0%D1%81%D1%82%D1%8C" TargetMode="External"></Relationship><Relationship Id="rId29" Type="http://schemas.openxmlformats.org/officeDocument/2006/relationships/hyperlink" Target="https://uk.wikipedia.org/wiki/%D0%9A%D0%B0%D1%82%D0%B5%D0%B3%D0%BE%D1%80%D1%96%D1%8F:%D0%A1%D0%B5%D0%B2%D0%B0%D1%81%D1%82%D0%BE%D0%BF%D0%BE%D0%BB%D1%8C" TargetMode="External"></Relationship><Relationship Id="rId6" Type="http://schemas.openxmlformats.org/officeDocument/2006/relationships/hyperlink" Target="https://uk.wikipedia.org/wiki/%D0%9A%D0%B0%D1%82%D0%B5%D0%B3%D0%BE%D1%80%D1%96%D1%8F:%D0%94%D0%BE%D0%BD%D0%B5%D1%86%D1%8C%D0%BA%D0%B0_%D0%BE%D0%B1%D0%BB%D0%B0%D1%81%D1%82%D1%8C" TargetMode="External"></Relationship><Relationship Id="rId11" Type="http://schemas.openxmlformats.org/officeDocument/2006/relationships/hyperlink" Target="https://uk.wikipedia.org/wiki/%D0%9A%D0%B0%D1%82%D0%B5%D0%B3%D0%BE%D1%80%D1%96%D1%8F:%D0%9A%D0%B8%D1%97%D0%B2%D1%81%D1%8C%D0%BA%D0%B0_%D0%BE%D0%B1%D0%BB%D0%B0%D1%81%D1%82%D1%8C" TargetMode="External"></Relationship><Relationship Id="rId24" Type="http://schemas.openxmlformats.org/officeDocument/2006/relationships/hyperlink" Target="https://uk.wikipedia.org/wiki/%D0%9A%D0%B0%D1%82%D0%B5%D0%B3%D0%BE%D1%80%D1%96%D1%8F:%D0%A7%D0%B5%D1%80%D0%BA%D0%B0%D1%81%D1%8C%D0%BA%D0%B0_%D0%BE%D0%B1%D0%BB%D0%B0%D1%81%D1%82%D1%8C" TargetMode="External"></Relationship><Relationship Id="rId5" Type="http://schemas.openxmlformats.org/officeDocument/2006/relationships/hyperlink" Target="https://uk.wikipedia.org/wiki/%D0%9A%D0%B0%D1%82%D0%B5%D0%B3%D0%BE%D1%80%D1%96%D1%8F:%D0%94%D0%BD%D1%96%D0%BF%D1%80%D0%BE%D0%BF%D0%B5%D1%82%D1%80%D0%BE%D0%B2%D1%81%D1%8C%D0%BA%D0%B0_%D0%BE%D0%B1%D0%BB%D0%B0%D1%81%D1%82%D1%8C" TargetMode="External"></Relationship><Relationship Id="rId15" Type="http://schemas.openxmlformats.org/officeDocument/2006/relationships/hyperlink" Target="https://uk.wikipedia.org/wiki/%D0%9A%D0%B0%D1%82%D0%B5%D0%B3%D0%BE%D1%80%D1%96%D1%8F:%D0%9C%D0%B8%D0%BA%D0%BE%D0%BB%D0%B0%D1%97%D0%B2%D1%81%D1%8C%D0%BA%D0%B0_%D0%BE%D0%B1%D0%BB%D0%B0%D1%81%D1%82%D1%8C" TargetMode="External"></Relationship><Relationship Id="rId23" Type="http://schemas.openxmlformats.org/officeDocument/2006/relationships/hyperlink" Target="https://uk.wikipedia.org/wiki/%D0%9A%D0%B0%D1%82%D0%B5%D0%B3%D0%BE%D1%80%D1%96%D1%8F:%D0%A5%D0%BC%D0%B5%D0%BB%D1%8C%D0%BD%D0%B8%D1%86%D1%8C%D0%BA%D0%B0_%D0%BE%D0%B1%D0%BB%D0%B0%D1%81%D1%82%D1%8C" TargetMode="External"></Relationship><Relationship Id="rId28" Type="http://schemas.openxmlformats.org/officeDocument/2006/relationships/hyperlink" Target="https://uk.wikipedia.org/wiki/%D0%9A%D0%B0%D1%82%D0%B5%D0%B3%D0%BE%D1%80%D1%96%D1%8F:%D0%9A%D0%B8%D1%97%D0%B2" TargetMode="External"></Relationship><Relationship Id="rId10" Type="http://schemas.openxmlformats.org/officeDocument/2006/relationships/hyperlink" Target="https://uk.wikipedia.org/wiki/%D0%9A%D0%B0%D1%82%D0%B5%D0%B3%D0%BE%D1%80%D1%96%D1%8F:%D0%86%D0%B2%D0%B0%D0%BD%D0%BE-%D0%A4%D1%80%D0%B0%D0%BD%D0%BA%D1%96%D0%B2%D1%81%D1%8C%D0%BA%D0%B0_%D0%BE%D0%B1%D0%BB%D0%B0%D1%81%D1%82%D1%8C" TargetMode="External"></Relationship><Relationship Id="rId19" Type="http://schemas.openxmlformats.org/officeDocument/2006/relationships/hyperlink" Target="https://uk.wikipedia.org/wiki/%D0%9A%D0%B0%D1%82%D0%B5%D0%B3%D0%BE%D1%80%D1%96%D1%8F:%D0%A1%D1%83%D0%BC%D1%81%D1%8C%D0%BA%D0%B0_%D0%BE%D0%B1%D0%BB%D0%B0%D1%81%D1%82%D1%8C" TargetMode="External"></Relationship><Relationship Id="rId4" Type="http://schemas.openxmlformats.org/officeDocument/2006/relationships/hyperlink" Target="https://uk.wikipedia.org/wiki/%D0%9A%D0%B0%D1%82%D0%B5%D0%B3%D0%BE%D1%80%D1%96%D1%8F:%D0%92%D0%BE%D0%BB%D0%B8%D0%BD%D1%81%D1%8C%D0%BA%D0%B0_%D0%BE%D0%B1%D0%BB%D0%B0%D1%81%D1%82%D1%8C" TargetMode="External"></Relationship><Relationship Id="rId9" Type="http://schemas.openxmlformats.org/officeDocument/2006/relationships/hyperlink" Target="https://uk.wikipedia.org/wiki/%D0%9A%D0%B0%D1%82%D0%B5%D0%B3%D0%BE%D1%80%D1%96%D1%8F:%D0%97%D0%B0%D0%BF%D0%BE%D1%80%D1%96%D0%B7%D1%8C%D0%BA%D0%B0_%D0%BE%D0%B1%D0%BB%D0%B0%D1%81%D1%82%D1%8C" TargetMode="External"></Relationship><Relationship Id="rId14" Type="http://schemas.openxmlformats.org/officeDocument/2006/relationships/hyperlink" Target="https://uk.wikipedia.org/wiki/%D0%9A%D0%B0%D1%82%D0%B5%D0%B3%D0%BE%D1%80%D1%96%D1%8F:%D0%9B%D1%8C%D0%B2%D1%96%D0%B2%D1%81%D1%8C%D0%BA%D0%B0_%D0%BE%D0%B1%D0%BB%D0%B0%D1%81%D1%82%D1%8C" TargetMode="External"></Relationship><Relationship Id="rId22" Type="http://schemas.openxmlformats.org/officeDocument/2006/relationships/hyperlink" Target="https://uk.wikipedia.org/wiki/%D0%9A%D0%B0%D1%82%D0%B5%D0%B3%D0%BE%D1%80%D1%96%D1%8F:%D0%A5%D0%B5%D1%80%D1%81%D0%BE%D0%BD%D1%81%D1%8C%D0%BA%D0%B0_%D0%BE%D0%B1%D0%BB%D0%B0%D1%81%D1%82%D1%8C" TargetMode="External"></Relationship><Relationship Id="rId27" Type="http://schemas.openxmlformats.org/officeDocument/2006/relationships/hyperlink" Target="https://uk.wikipedia.org/wiki/%D0%9A%D0%B0%D1%82%D0%B5%D0%B3%D0%BE%D1%80%D1%96%D1%8F:%D0%90%D0%B2%D1%82%D0%BE%D0%BD%D0%BE%D0%BC%D0%BD%D0%B0_%D0%A0%D0%B5%D1%81%D0%BF%D1%83%D0%B1%D0%BB%D1%96%D0%BA%D0%B0_%D0%9A%D1%80%D0%B8%D0%BC" TargetMode="External"></Relationship><Relationship Id="rId30" Type="http://schemas.openxmlformats.org/officeDocument/2006/relationships/slideLayout" Target="../slideLayouts/slideLayout5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310" y="-7620"/>
            <a:ext cx="12313285" cy="2146935"/>
          </a:xfr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defTabSz="4572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800" cap="none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cap="none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sz="2800" cap="none" b="1">
                <a:solidFill>
                  <a:srgbClr val="006666"/>
                </a:solidFill>
                <a:latin typeface="Times New Roman" charset="0"/>
                <a:ea typeface="Times New Roman" charset="0"/>
                <a:cs typeface="Segoe UI" charset="0"/>
              </a:rPr>
              <a:t>ГРОМАДСЬКА СПІЛКА </a:t>
            </a:r>
            <a:r>
              <a:rPr lang="ru-RU" sz="2800" cap="none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cap="none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"ВСЕУКРАЇНСЬКИЙ РУХ РИБАЛОК, ПІДПРИЄМСТВ</a:t>
            </a: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ОБ'ЄДНАНЬ</a:t>
            </a: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ТА </a:t>
            </a: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ГРОМАДСЬКИХ ОРГАНІЗАЦІЙ  ГАЛУЗІ МЕЛІОРАЦІЇ </a:t>
            </a: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ТА РИБНОГО ГОСПОДАРСТВА  </a:t>
            </a:r>
            <a:r>
              <a:rPr lang="ru-RU" sz="2800" cap="none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cap="none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sz="2800" cap="none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"УКРМЕЛРИБЦЕНТР" </a:t>
            </a:r>
            <a:endParaRPr lang="ko-KR" altLang="en-US" sz="2800" cap="none" b="1">
              <a:solidFill>
                <a:srgbClr val="673F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 defTabSz="4572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b="1">
              <a:solidFill>
                <a:srgbClr val="673F00"/>
              </a:solidFill>
              <a:latin typeface="Times New Roman" charset="0"/>
              <a:ea typeface="Times New Roman" charset="0"/>
              <a:cs typeface="Calibri Light" charset="0"/>
            </a:endParaRPr>
          </a:p>
        </p:txBody>
      </p:sp>
      <p:pic>
        <p:nvPicPr>
          <p:cNvPr id="4" name="Рисунок 4" descr="C:/Users/Admin/AppData/Roaming/PolarisOffice8/ETemp/5308_17928752/image7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19" r="-1" b="22219"/>
          <a:stretch>
            <a:fillRect/>
          </a:stretch>
        </p:blipFill>
        <p:spPr>
          <a:xfrm rot="0">
            <a:off x="10160" y="2137410"/>
            <a:ext cx="12238990" cy="4854575"/>
          </a:xfrm>
          <a:prstGeom prst="rect"/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 rot="0">
            <a:off x="29845" y="2840355"/>
            <a:ext cx="12223115" cy="523240"/>
          </a:xfrm>
          <a:prstGeom prst="rect"/>
          <a:solidFill>
            <a:srgbClr val="FFFF00"/>
          </a:solidFill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 i="1" b="1">
                <a:solidFill>
                  <a:srgbClr val="0070C0"/>
                </a:solidFill>
                <a:latin typeface="Times New Roman" charset="0"/>
                <a:ea typeface="Times New Roman" charset="0"/>
                <a:cs typeface="Segoe UI" charset="0"/>
              </a:rPr>
              <a:t>Закон України </a:t>
            </a:r>
            <a:r>
              <a:rPr sz="2800" i="0" b="1">
                <a:solidFill>
                  <a:schemeClr val="tx1"/>
                </a:solidFill>
                <a:latin typeface="Times New Roman" charset="0"/>
                <a:ea typeface="Times New Roman" charset="0"/>
                <a:cs typeface="Segoe UI" charset="0"/>
              </a:rPr>
              <a:t>"Про громадські об'єднання"</a:t>
            </a:r>
            <a:r>
              <a:rPr sz="2800" i="0" b="1">
                <a:solidFill>
                  <a:srgbClr val="0070C0"/>
                </a:solidFill>
                <a:latin typeface="Times New Roman" charset="0"/>
                <a:ea typeface="Times New Roman" charset="0"/>
                <a:cs typeface="Segoe UI" charset="0"/>
              </a:rPr>
              <a:t> </a:t>
            </a:r>
            <a:r>
              <a:rPr lang="ru-RU" sz="2800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sz="2000" i="1" b="1">
                <a:solidFill>
                  <a:srgbClr val="00007E"/>
                </a:solidFill>
                <a:latin typeface="Times New Roman" charset="0"/>
                <a:ea typeface="Times New Roman" charset="0"/>
                <a:cs typeface="Segoe UI" charset="0"/>
              </a:rPr>
              <a:t>(</a:t>
            </a:r>
            <a:r>
              <a:rPr sz="2000" i="1" b="1">
                <a:solidFill>
                  <a:srgbClr val="00007E"/>
                </a:solidFill>
                <a:latin typeface="Times New Roman" charset="0"/>
                <a:ea typeface="Times New Roman" charset="0"/>
                <a:cs typeface="+mn-lt"/>
              </a:rPr>
              <a:t>22.03 2012 р. № 4572-VI)</a:t>
            </a:r>
            <a:endParaRPr lang="ko-KR" altLang="en-US" sz="2000" i="1" b="1">
              <a:solidFill>
                <a:srgbClr val="00007E"/>
              </a:solidFill>
              <a:latin typeface="Times New Roman" charset="0"/>
              <a:ea typeface="Times New Roman" charset="0"/>
              <a:cs typeface="+mn-lt"/>
            </a:endParaRPr>
          </a:p>
        </p:txBody>
      </p:sp>
      <p:sp>
        <p:nvSpPr>
          <p:cNvPr id="5" name="Текстовое поле 4"/>
          <p:cNvSpPr txBox="1">
            <a:spLocks/>
          </p:cNvSpPr>
          <p:nvPr/>
        </p:nvSpPr>
        <p:spPr>
          <a:xfrm rot="0">
            <a:off x="-71120" y="2143125"/>
            <a:ext cx="12193270" cy="10153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000" b="1">
                <a:latin typeface="Times New Roman" charset="0"/>
                <a:ea typeface="Times New Roman" charset="0"/>
              </a:rPr>
              <a:t>РЕГЛАМЕНТ ЄВРОПЕЙСЬКОГО ПАРЛАМЕНТУ І РАДИ (ЄС) </a:t>
            </a:r>
            <a:r>
              <a:rPr sz="2000" i="1" b="1">
                <a:latin typeface="Times New Roman" charset="0"/>
                <a:ea typeface="Times New Roman" charset="0"/>
              </a:rPr>
              <a:t>№ 1379/2013 </a:t>
            </a:r>
            <a:r>
              <a:rPr sz="2000" i="1" b="1">
                <a:latin typeface="Times New Roman" charset="0"/>
                <a:ea typeface="Times New Roman" charset="0"/>
              </a:rPr>
              <a:t>(11.12.2013 р.)</a:t>
            </a:r>
            <a:endParaRPr lang="ko-KR" altLang="en-US" sz="2000" i="1" b="1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000" b="1">
                <a:latin typeface="Times New Roman" charset="0"/>
                <a:ea typeface="Times New Roman" charset="0"/>
              </a:rPr>
              <a:t>РЕГЛАМЕНТ ЄВРОПЕЙСЬКОГО ПАРЛАМЕНТУ І РАДИ (ЄС) № 1380/2013 </a:t>
            </a:r>
            <a:r>
              <a:rPr sz="2000" b="1">
                <a:latin typeface="Times New Roman" charset="0"/>
                <a:ea typeface="Times New Roman" charset="0"/>
              </a:rPr>
              <a:t>(</a:t>
            </a:r>
            <a:r>
              <a:rPr sz="2000" b="1">
                <a:latin typeface="Times New Roman" charset="0"/>
                <a:ea typeface="Times New Roman" charset="0"/>
              </a:rPr>
              <a:t>11</a:t>
            </a:r>
            <a:r>
              <a:rPr sz="2000" b="1">
                <a:latin typeface="Times New Roman" charset="0"/>
                <a:ea typeface="Times New Roman" charset="0"/>
              </a:rPr>
              <a:t>.12.2011 р.)</a:t>
            </a:r>
            <a:endParaRPr lang="ko-KR" altLang="en-US" sz="2000" i="1" b="1"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i="1" b="1">
              <a:latin typeface="Times New Roman" charset="0"/>
              <a:ea typeface="Times New Roman" charset="0"/>
            </a:endParaRPr>
          </a:p>
        </p:txBody>
      </p:sp>
      <p:sp>
        <p:nvSpPr>
          <p:cNvPr id="6" name="Текстовое поле 5"/>
          <p:cNvSpPr txBox="1">
            <a:spLocks/>
          </p:cNvSpPr>
          <p:nvPr/>
        </p:nvSpPr>
        <p:spPr>
          <a:xfrm rot="0">
            <a:off x="0" y="5715000"/>
            <a:ext cx="12252325" cy="1261745"/>
          </a:xfrm>
          <a:prstGeom prst="rect"/>
          <a:solidFill>
            <a:srgbClr val="EAF2CD"/>
          </a:solidFill>
          <a:ln w="0" cap="flat" cmpd="sng">
            <a:solidFill>
              <a:srgbClr val="CCFF66">
                <a:alpha val="100000"/>
              </a:srgbClr>
            </a:solidFill>
            <a:prstDash val="solid"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 u="sng" i="1" b="1">
                <a:solidFill>
                  <a:schemeClr val="tx1"/>
                </a:solidFill>
                <a:latin typeface="Times New Roman" charset="0"/>
                <a:ea typeface="Times New Roman" charset="0"/>
              </a:rPr>
              <a:t>Стейкхолдери </a:t>
            </a:r>
            <a:r>
              <a:rPr sz="2400" b="1">
                <a:solidFill>
                  <a:schemeClr val="tx1"/>
                </a:solidFill>
                <a:latin typeface="Times New Roman" charset="0"/>
                <a:ea typeface="Times New Roman" charset="0"/>
              </a:rPr>
              <a:t>- з</a:t>
            </a:r>
            <a:r>
              <a:rPr sz="2400" b="1">
                <a:solidFill>
                  <a:schemeClr val="tx1"/>
                </a:solidFill>
                <a:latin typeface="Times New Roman" charset="0"/>
                <a:ea typeface="Times New Roman" charset="0"/>
              </a:rPr>
              <a:t>ацікавлені сторони</a:t>
            </a: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, </a:t>
            </a:r>
            <a:r>
              <a:rPr sz="2400" b="1">
                <a:solidFill>
                  <a:schemeClr val="tx1"/>
                </a:solidFill>
                <a:latin typeface="Times New Roman" charset="0"/>
                <a:ea typeface="Times New Roman" charset="0"/>
              </a:rPr>
              <a:t>зацікавлені особи</a:t>
            </a: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, </a:t>
            </a:r>
            <a:r>
              <a:rPr sz="2400" b="1">
                <a:solidFill>
                  <a:schemeClr val="tx1"/>
                </a:solidFill>
                <a:latin typeface="Times New Roman" charset="0"/>
                <a:ea typeface="Times New Roman" charset="0"/>
              </a:rPr>
              <a:t>причетні сторони</a:t>
            </a: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.</a:t>
            </a:r>
            <a:endParaRPr lang="ko-KR" altLang="en-US" sz="240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В</a:t>
            </a: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ід </a:t>
            </a: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англ.</a:t>
            </a:r>
            <a:r>
              <a:rPr sz="2400">
                <a:solidFill>
                  <a:schemeClr val="tx2"/>
                </a:solidFill>
                <a:latin typeface="Times New Roman" charset="0"/>
                <a:ea typeface="Times New Roman" charset="0"/>
              </a:rPr>
              <a:t> </a:t>
            </a:r>
            <a:r>
              <a:rPr sz="2400" i="1">
                <a:solidFill>
                  <a:schemeClr val="tx1"/>
                </a:solidFill>
                <a:latin typeface="Times New Roman" charset="0"/>
                <a:ea typeface="Times New Roman" charset="0"/>
              </a:rPr>
              <a:t>stakeholders</a:t>
            </a: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</a:t>
            </a: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-</a:t>
            </a:r>
            <a:r>
              <a:rPr sz="240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фізичні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 та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 юридичні особи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,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 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я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к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і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 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м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а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ю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т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ь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 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л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е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г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і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т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и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м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н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и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й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 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і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н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т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е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р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е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с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 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у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 діяльності 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організації</a:t>
            </a:r>
            <a:r>
              <a:rPr sz="2400" i="1">
                <a:solidFill>
                  <a:srgbClr val="006666"/>
                </a:solidFill>
                <a:latin typeface="Times New Roman" charset="0"/>
                <a:ea typeface="Times New Roman" charset="0"/>
              </a:rPr>
              <a:t>, тобто залежать від неї або можуть впливати на її діяльність</a:t>
            </a:r>
            <a:endParaRPr lang="ko-KR" altLang="en-US" sz="240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3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6" name="Picture 3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53825B-DABC-2B8D-A66D-47DEDADD1E41}"/>
              </a:ext>
            </a:extLst>
          </p:cNvPr>
          <p:cNvSpPr txBox="1"/>
          <p:nvPr/>
        </p:nvSpPr>
        <p:spPr>
          <a:xfrm>
            <a:off x="601641" y="640938"/>
            <a:ext cx="4706384" cy="11434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2800" b="1" i="1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Дорожня</a:t>
            </a:r>
            <a:r>
              <a:rPr lang="en-US" sz="2800" b="1" i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карта</a:t>
            </a:r>
            <a:r>
              <a:rPr lang="en-US" sz="2800" b="1" i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2800" b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створення</a:t>
            </a:r>
            <a:endParaRPr lang="en-US" sz="2800" b="1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800" b="1" i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ГС "УКРМЕЛРИБЦЕНТР" 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A438BE7-B4FB-BDF5-F124-8CBD93E07EC2}"/>
              </a:ext>
            </a:extLst>
          </p:cNvPr>
          <p:cNvSpPr txBox="1"/>
          <p:nvPr/>
        </p:nvSpPr>
        <p:spPr>
          <a:xfrm>
            <a:off x="703999" y="1936491"/>
            <a:ext cx="4467549" cy="4371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1.</a:t>
            </a:r>
            <a:r>
              <a:rPr lang="en-US" sz="2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Рішення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про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створення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ГС  "УКРМЕЛРИБЦЕНТР".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2. </a:t>
            </a:r>
            <a:r>
              <a:rPr lang="en-US" sz="2400" b="1" i="1" u="sng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Створення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ініціативної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групи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з </a:t>
            </a:r>
            <a:r>
              <a:rPr lang="en-US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підготовки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Установчих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зборів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3. </a:t>
            </a:r>
            <a:r>
              <a:rPr lang="en-US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Проведення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Установчих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зборів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 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реєстрація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ГС в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Києві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та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регіонах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підготовка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до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З'їзду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" name="Рисунок 5" descr="Изображение выглядит как вода, небо, на открытом воздухе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58DFDA14-BCBE-ADE6-1AE9-B4DD9F246C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71" r="7979" b="-1"/>
          <a:stretch/>
        </p:blipFill>
        <p:spPr>
          <a:xfrm>
            <a:off x="5236698" y="686430"/>
            <a:ext cx="6242838" cy="547376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5943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 rot="0">
            <a:off x="-53340" y="1035685"/>
            <a:ext cx="3887470" cy="5290820"/>
          </a:xfrm>
          <a:prstGeom prst="rect"/>
          <a:solidFill>
            <a:schemeClr val="bg1"/>
          </a:solidFill>
        </p:spPr>
        <p:txBody>
          <a:bodyPr wrap="square" lIns="228600" tIns="228600" rIns="228600" bIns="228600" numCol="1" vert="horz" anchor="ctr">
            <a:normAutofit fontScale="100000" lnSpcReduction="0"/>
          </a:bodyPr>
          <a:lstStyle/>
          <a:p>
            <a:pPr marL="0" indent="0" algn="r" defTabSz="91440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3600" spc="-150" i="1">
                <a:latin typeface="Times New Roman" charset="0"/>
                <a:ea typeface="Calibri" charset="0"/>
                <a:cs typeface="Calibri" charset="0"/>
              </a:rPr>
              <a:t>Ініціативна </a:t>
            </a:r>
            <a:endParaRPr lang="ko-KR" altLang="en-US" sz="3600" i="1">
              <a:latin typeface="Times New Roman" charset="0"/>
              <a:ea typeface="Calibri" charset="0"/>
              <a:cs typeface="Calibri" charset="0"/>
            </a:endParaRPr>
          </a:p>
          <a:p>
            <a:pPr marL="0" indent="0" algn="r" defTabSz="91440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3600" spc="-150" i="1">
                <a:latin typeface="Times New Roman" charset="0"/>
                <a:ea typeface="Calibri" charset="0"/>
                <a:cs typeface="Calibri" charset="0"/>
              </a:rPr>
              <a:t>група з підготовки Установчих </a:t>
            </a:r>
            <a:endParaRPr lang="ko-KR" altLang="en-US" sz="3600" i="1">
              <a:latin typeface="Times New Roman" charset="0"/>
              <a:ea typeface="Calibri" charset="0"/>
              <a:cs typeface="Calibri" charset="0"/>
            </a:endParaRPr>
          </a:p>
          <a:p>
            <a:pPr marL="0" indent="0" algn="r" defTabSz="91440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3600" spc="-150" i="1">
                <a:latin typeface="Times New Roman" charset="0"/>
                <a:ea typeface="Calibri" charset="0"/>
                <a:cs typeface="Calibri" charset="0"/>
              </a:rPr>
              <a:t>зборів</a:t>
            </a:r>
            <a:endParaRPr lang="ko-KR" altLang="en-US" sz="3600" i="1">
              <a:latin typeface="Times New Roman" charset="0"/>
              <a:ea typeface="Calibri" charset="0"/>
              <a:cs typeface="Calibri" charset="0"/>
            </a:endParaRPr>
          </a:p>
          <a:p>
            <a:pPr marL="0" indent="0" algn="r" defTabSz="91440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ko-KR" altLang="en-US" sz="2800" b="1">
              <a:latin typeface="Calibri" charset="0"/>
              <a:ea typeface="Calibri" charset="0"/>
              <a:cs typeface="Calibri" charset="0"/>
            </a:endParaRPr>
          </a:p>
          <a:p>
            <a:pPr marL="0" indent="0" algn="r" defTabSz="91440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sz="2800" spc="-150" i="1">
                <a:latin typeface="Times New Roman" charset="0"/>
                <a:ea typeface="Calibri" charset="0"/>
                <a:cs typeface="Segoe UI" charset="0"/>
              </a:rPr>
              <a:t>https://fishindustry.com.ua/</a:t>
            </a:r>
            <a:endParaRPr lang="ko-KR" altLang="en-US" sz="2800">
              <a:latin typeface="Calibri" charset="0"/>
              <a:ea typeface="Calibri" charset="0"/>
              <a:cs typeface="Segoe UI" charset="0"/>
            </a:endParaRPr>
          </a:p>
          <a:p>
            <a:pPr marL="0" indent="0" algn="r" defTabSz="91440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ko-KR" altLang="en-US" sz="3200" b="1">
              <a:latin typeface="Times New Roman" charset="0"/>
              <a:ea typeface="Calibri" charset="0"/>
              <a:cs typeface="Calibri" charset="0"/>
            </a:endParaRPr>
          </a:p>
          <a:p>
            <a:pPr marL="0" indent="0" algn="r" defTabSz="91440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ko-KR" altLang="en-US" sz="36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080" y="-5080"/>
            <a:ext cx="11647170" cy="1006475"/>
          </a:xfrm>
          <a:prstGeom prst="rect"/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 u="sng" i="1" b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Склад Ініціативної групи</a:t>
            </a:r>
            <a:r>
              <a:rPr sz="2800" i="1" b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:</a:t>
            </a:r>
            <a:r>
              <a:rPr sz="2800" i="1" b="1">
                <a:solidFill>
                  <a:srgbClr val="7030A0"/>
                </a:solidFill>
                <a:latin typeface="Garamond" charset="0"/>
                <a:ea typeface="Arial" charset="0"/>
                <a:cs typeface="+mn-cs"/>
              </a:rPr>
              <a:t> </a:t>
            </a:r>
            <a:r>
              <a:rPr sz="2800">
                <a:solidFill>
                  <a:schemeClr val="accent6">
                    <a:lumMod val="50000"/>
                  </a:schemeClr>
                </a:solidFill>
                <a:latin typeface="Garamond" charset="0"/>
                <a:ea typeface="Arial" charset="0"/>
                <a:cs typeface="+mn-cs"/>
              </a:rPr>
              <a:t>члени Громадської ради при ДАМРГ та учасникі</a:t>
            </a:r>
            <a:r>
              <a:rPr sz="2800" i="1">
                <a:solidFill>
                  <a:schemeClr val="accent6">
                    <a:lumMod val="50000"/>
                  </a:schemeClr>
                </a:solidFill>
                <a:latin typeface="Garamond" charset="0"/>
                <a:ea typeface="Arial" charset="0"/>
                <a:cs typeface="+mn-cs"/>
              </a:rPr>
              <a:t> першого засідання, </a:t>
            </a:r>
            <a:r>
              <a:rPr sz="2800">
                <a:solidFill>
                  <a:schemeClr val="accent6">
                    <a:lumMod val="50000"/>
                  </a:schemeClr>
                </a:solidFill>
                <a:latin typeface="Garamond" charset="0"/>
                <a:ea typeface="Arial" charset="0"/>
                <a:cs typeface="+mn-cs"/>
              </a:rPr>
              <a:t>які виявили бажання.</a:t>
            </a:r>
            <a:endParaRPr lang="ko-KR" altLang="en-US" sz="2800">
              <a:solidFill>
                <a:schemeClr val="accent6">
                  <a:lumMod val="50000"/>
                </a:schemeClr>
              </a:solidFill>
              <a:latin typeface="Garamond" charset="0"/>
              <a:ea typeface="Arial" charset="0"/>
              <a:cs typeface="+mn-cs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3869690" y="1005205"/>
            <a:ext cx="7641590" cy="5257165"/>
          </a:xfrm>
          <a:prstGeom prst="rect"/>
          <a:solidFill>
            <a:srgbClr val="FFFF00">
              <a:alpha val="35717"/>
            </a:srgbClr>
          </a:solidFill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u="sng" i="1" b="1">
                <a:latin typeface="Garamond" charset="0"/>
                <a:ea typeface="Arial" charset="0"/>
                <a:cs typeface="+mn-cs"/>
              </a:rPr>
              <a:t>З</a:t>
            </a:r>
            <a:r>
              <a:rPr sz="2400" u="sng" i="1" b="1">
                <a:latin typeface="Times New Roman" charset="0"/>
                <a:ea typeface="Times New Roman" charset="0"/>
              </a:rPr>
              <a:t>авдання Ініціативної групи</a:t>
            </a:r>
            <a:r>
              <a:rPr sz="2400">
                <a:latin typeface="Times New Roman" charset="0"/>
                <a:ea typeface="Times New Roman" charset="0"/>
              </a:rPr>
              <a:t> - </a:t>
            </a:r>
            <a:r>
              <a:rPr sz="2400" u="sng" i="1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підготовка</a:t>
            </a:r>
            <a:r>
              <a:rPr sz="240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 усіх необхідних матеріалів для Установчих зборів по створенню</a:t>
            </a:r>
            <a:r>
              <a:rPr sz="240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 </a:t>
            </a:r>
            <a:r>
              <a:rPr sz="2400" i="1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ГС "УКРМЕЛРИБЦЕНТР":</a:t>
            </a:r>
            <a:endParaRPr lang="ko-KR" altLang="en-US" sz="2400" i="1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Segoe UI" charset="0"/>
            </a:endParaRPr>
          </a:p>
          <a:p>
            <a:pPr marL="457200" indent="-4572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sz="2400">
                <a:latin typeface="Times New Roman" charset="0"/>
                <a:ea typeface="Times New Roman" charset="0"/>
                <a:cs typeface="Segoe UI" charset="0"/>
              </a:rPr>
              <a:t> 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Підбір </a:t>
            </a:r>
            <a:r>
              <a:rPr sz="2400">
                <a:latin typeface="Times New Roman" charset="0"/>
                <a:ea typeface="Times New Roman" charset="0"/>
                <a:cs typeface="Segoe UI" charset="0"/>
              </a:rPr>
              <a:t>кандидатів на керівні посади організації в тому числі в регіонах 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(на період до 1-го З'їзду).</a:t>
            </a:r>
            <a:endParaRPr lang="ko-KR" altLang="en-US" sz="2400" i="1">
              <a:latin typeface="Times New Roman" charset="0"/>
              <a:ea typeface="Times New Roman" charset="0"/>
              <a:cs typeface="Segoe UI" charset="0"/>
            </a:endParaRPr>
          </a:p>
          <a:p>
            <a:pPr marL="457200" indent="-4572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Проєкти </a:t>
            </a:r>
            <a:r>
              <a:rPr sz="2400">
                <a:latin typeface="Times New Roman" charset="0"/>
                <a:ea typeface="Times New Roman" charset="0"/>
                <a:cs typeface="Segoe UI" charset="0"/>
              </a:rPr>
              <a:t>Організаційної структури, Статуту, Положень регіональних підрозділів,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 </a:t>
            </a:r>
            <a:r>
              <a:rPr sz="2400">
                <a:latin typeface="Times New Roman" charset="0"/>
                <a:ea typeface="Times New Roman" charset="0"/>
                <a:cs typeface="Segoe UI" charset="0"/>
              </a:rPr>
              <a:t>Секретаріату,</a:t>
            </a:r>
            <a:r>
              <a:rPr sz="2400" i="1">
                <a:latin typeface="Times New Roman" charset="0"/>
                <a:ea typeface="Times New Roman" charset="0"/>
              </a:rPr>
              <a:t> 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"Ін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формаційно-аналітичної платформи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 розвитку галузі меліорації та рибного господарства України", БФ "Благодійний фонду розвитку меліорації та р/г України, "Плану роботи на 2023-2024 рр.",</a:t>
            </a:r>
            <a:r>
              <a:rPr sz="2400">
                <a:latin typeface="Times New Roman" charset="0"/>
                <a:ea typeface="Times New Roman" charset="0"/>
                <a:cs typeface="Segoe UI" charset="0"/>
              </a:rPr>
              <a:t> тощо.</a:t>
            </a:r>
            <a:endParaRPr lang="ko-KR" altLang="en-US" sz="2400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i="1">
                <a:latin typeface="Times New Roman" charset="0"/>
                <a:ea typeface="Times New Roman" charset="0"/>
              </a:rPr>
              <a:t>3.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 Призначення </a:t>
            </a:r>
            <a:r>
              <a:rPr sz="2400">
                <a:latin typeface="Times New Roman" charset="0"/>
                <a:ea typeface="Times New Roman" charset="0"/>
                <a:cs typeface="Segoe UI" charset="0"/>
              </a:rPr>
              <a:t>дати, часу, місця та 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ZOOM-платформи</a:t>
            </a:r>
            <a:r>
              <a:rPr sz="2400">
                <a:latin typeface="Times New Roman" charset="0"/>
                <a:ea typeface="Times New Roman" charset="0"/>
                <a:cs typeface="Segoe UI" charset="0"/>
              </a:rPr>
              <a:t> проведення Установчих зборів.</a:t>
            </a:r>
            <a:endParaRPr lang="ko-KR" altLang="en-US" sz="2400">
              <a:latin typeface="Times New Roman" charset="0"/>
              <a:ea typeface="Times New Roman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2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-10160" y="2035810"/>
            <a:ext cx="12199620" cy="4413885"/>
          </a:xfrm>
          <a:prstGeom prst="rect"/>
          <a:noFill/>
        </p:spPr>
      </p:pic>
      <p:sp>
        <p:nvSpPr>
          <p:cNvPr id="2" name="TextBox 1"/>
          <p:cNvSpPr txBox="1">
            <a:spLocks/>
          </p:cNvSpPr>
          <p:nvPr/>
        </p:nvSpPr>
        <p:spPr>
          <a:xfrm rot="0">
            <a:off x="-12700" y="2000885"/>
            <a:ext cx="2270760" cy="1144905"/>
          </a:xfrm>
          <a:prstGeom prst="rect"/>
          <a:solidFill>
            <a:srgbClr val="FFFF00"/>
          </a:solidFill>
        </p:spPr>
        <p:txBody>
          <a:bodyPr wrap="square" lIns="228600" tIns="228600" rIns="228600" bIns="0" numCol="1" vert="horz" anchor="b">
            <a:noAutofit/>
          </a:bodyPr>
          <a:lstStyle/>
          <a:p>
            <a:pPr marL="0" indent="0" algn="l" defTabSz="91440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3600" spc="-150" b="1">
                <a:solidFill>
                  <a:srgbClr val="0070C0"/>
                </a:solidFill>
                <a:latin typeface="Rockwell" charset="0"/>
                <a:ea typeface="Rockwell" charset="0"/>
                <a:cs typeface="+mj-cs"/>
              </a:rPr>
              <a:t>за увагу!</a:t>
            </a:r>
            <a:endParaRPr lang="ko-KR" altLang="en-US" sz="3600" b="1">
              <a:solidFill>
                <a:srgbClr val="0070C0"/>
              </a:solidFill>
              <a:latin typeface="Rockwell" charset="0"/>
              <a:ea typeface="Rockwell" charset="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B2020-2AA1-C863-A783-E83F63FBE7AD}"/>
              </a:ext>
            </a:extLst>
          </p:cNvPr>
          <p:cNvSpPr txBox="1"/>
          <p:nvPr/>
        </p:nvSpPr>
        <p:spPr>
          <a:xfrm>
            <a:off x="8559165" y="5433060"/>
            <a:ext cx="3524250" cy="831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err="1">
                <a:solidFill>
                  <a:schemeClr val="bg1"/>
                </a:solidFill>
                <a:latin typeface="Times New Roman"/>
                <a:cs typeface="Times New Roman"/>
              </a:rPr>
              <a:t>Громадська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рада</a:t>
            </a:r>
            <a:endParaRPr lang="ru-RU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 при </a:t>
            </a:r>
            <a:r>
              <a:rPr lang="ru-RU" sz="2400" b="1" i="1" err="1">
                <a:solidFill>
                  <a:schemeClr val="bg1"/>
                </a:solidFill>
                <a:latin typeface="Times New Roman"/>
                <a:cs typeface="Times New Roman"/>
              </a:rPr>
              <a:t>Держрибагентстві</a:t>
            </a:r>
            <a:endParaRPr lang="ru-RU" sz="2400" b="1" i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 rot="0">
            <a:off x="1270" y="1912620"/>
            <a:ext cx="2258060" cy="645795"/>
          </a:xfrm>
          <a:prstGeom prst="rect"/>
          <a:solidFill>
            <a:srgbClr val="0070C0"/>
          </a:solidFill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Garamond" charset="0"/>
                <a:ea typeface="Garamond" charset="0"/>
                <a:cs typeface="+mn-lt"/>
              </a:rPr>
              <a:t>Дякуємо</a:t>
            </a:r>
            <a:endParaRPr lang="ko-KR" altLang="en-US" sz="3600" b="1">
              <a:solidFill>
                <a:srgbClr val="FFFF00"/>
              </a:solidFill>
              <a:latin typeface="Garamond" charset="0"/>
              <a:ea typeface="Garamond" charset="0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2BAC6-DD58-443F-08E0-85DFA6A8EDB0}"/>
              </a:ext>
            </a:extLst>
          </p:cNvPr>
          <p:cNvSpPr txBox="1"/>
          <p:nvPr/>
        </p:nvSpPr>
        <p:spPr>
          <a:xfrm>
            <a:off x="-16510" y="3175"/>
            <a:ext cx="12212320" cy="2028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 b="1">
                <a:solidFill>
                  <a:srgbClr val="006666"/>
                </a:solidFill>
                <a:latin typeface="Times New Roman" charset="0"/>
                <a:ea typeface="Times New Roman" charset="0"/>
                <a:cs typeface="Segoe UI" charset="0"/>
              </a:rPr>
              <a:t>ГРОМАДСЬКА СПІЛКА </a:t>
            </a:r>
            <a:r>
              <a:rPr lang="ru-RU" sz="2800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"ВСЕУКРАЇНСЬКИЙ РУХ РИБАЛОК, ПІДПРИЄМСТВ</a:t>
            </a:r>
            <a: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cap="none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ОБ'ЄДНАНЬ</a:t>
            </a:r>
            <a: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ТА </a:t>
            </a:r>
            <a: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ГРОМАДСЬКИХ ОРГАНІЗАЦІЙ  ГАЛУЗІ МЕЛІОРАЦІЇ </a:t>
            </a:r>
            <a: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800" i="1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>ТА РИБНОГО ГОСПОДАРСТВА  </a:t>
            </a:r>
            <a:r>
              <a:rPr lang="ru-RU" sz="2800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800" b="1">
                <a:solidFill>
                  <a:srgbClr val="673F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sz="2800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"УКРМЕЛРИБЦЕНТР" </a:t>
            </a:r>
            <a:endParaRPr lang="ko-KR" altLang="en-US" sz="2400" b="1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8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-5080" y="-635"/>
            <a:ext cx="12198350" cy="6860540"/>
          </a:xfrm>
          <a:prstGeom prst="rect"/>
          <a:solidFill>
            <a:srgbClr val="F9F0D8"/>
          </a:solidFill>
        </p:spPr>
        <p:txBody>
          <a:bodyPr wrap="square" lIns="91440" tIns="45720" rIns="91440" bIns="45720" numCol="1" vert="horz" anchor="t">
            <a:normAutofit fontScale="100000" lnSpcReduction="20000"/>
          </a:bodyPr>
          <a:lstStyle/>
          <a:p>
            <a:pPr marL="0" indent="0" algn="ctr" defTabSz="9144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3200" spc="50" b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Громадська спілка "УКРМЕЛРИБЦЕНТР"</a:t>
            </a:r>
            <a:endParaRPr lang="ko-KR" altLang="en-US" sz="3200" b="1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 spc="50" u="sng" b="1">
                <a:latin typeface="Times New Roman" charset="0"/>
                <a:ea typeface="Times New Roman" charset="0"/>
                <a:cs typeface="Segoe UI" charset="0"/>
              </a:rPr>
              <a:t>Головна ціль</a:t>
            </a:r>
            <a:r>
              <a:rPr lang="en-US" sz="2000" spc="5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spc="5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000" spc="5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spc="5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створення такої </a:t>
            </a:r>
            <a:r>
              <a:rPr lang="en-US" sz="2400" spc="50" i="1" b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унітарної</a:t>
            </a:r>
            <a:r>
              <a:rPr lang="en-US" sz="2400" spc="50" i="1" b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spc="5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Громадської спілки </a:t>
            </a:r>
            <a:r>
              <a:rPr lang="en-US" sz="2400" spc="50" i="1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"Всеукраїнський рух рибалок,  підприємств</a:t>
            </a:r>
            <a:r>
              <a:rPr lang="en-US" sz="2400" spc="50" i="1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, об'єднань та</a:t>
            </a:r>
            <a:r>
              <a:rPr lang="en-US" sz="2400" spc="50" i="1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громадських організацій..."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sz="2400" spc="5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яка зможе всебічно</a:t>
            </a:r>
            <a:r>
              <a:rPr lang="en-US" sz="2400" spc="50" i="1" b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сприяти</a:t>
            </a:r>
            <a:r>
              <a:rPr lang="en-US" sz="2400" spc="5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  формуванню державної політики в </a:t>
            </a:r>
            <a:r>
              <a:rPr lang="en-US" sz="2400" spc="50" i="1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галузі меліорації та  рибного господарства України</a:t>
            </a:r>
            <a:r>
              <a:rPr lang="en-US" sz="2400" spc="5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спрямованою на її</a:t>
            </a:r>
            <a:r>
              <a:rPr lang="en-US" sz="2400" spc="50" i="1" b="1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sz="2400" spc="50" i="0" b="1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сталий, динамічний і довготривалий  </a:t>
            </a:r>
            <a:r>
              <a:rPr sz="2400" spc="50" i="0" b="1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розвиток</a:t>
            </a:r>
            <a:r>
              <a:rPr sz="2400" spc="50" i="0" b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 </a:t>
            </a:r>
            <a:r>
              <a:rPr sz="2400" spc="50" i="1" b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(в тому числі впливати на кадрові призначення в галузі)</a:t>
            </a:r>
            <a:r>
              <a:rPr sz="2400" spc="50" i="1" b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.</a:t>
            </a:r>
            <a:endParaRPr lang="ko-KR" altLang="en-US" sz="2400" i="1" b="1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 spc="50" u="sng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Segoe UI" charset="0"/>
              </a:rPr>
              <a:t>Головні завдання:</a:t>
            </a:r>
            <a:endParaRPr lang="ko-KR" altLang="en-US" sz="2800" u="sng" b="1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Segoe UI" charset="0"/>
            </a:endParaRPr>
          </a:p>
          <a:p>
            <a:pPr marL="0" indent="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/>
              <a:buChar char="Ø"/>
            </a:pPr>
            <a:r>
              <a:rPr lang="en-US" sz="2400" spc="50" i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2400" spc="50" i="1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Сприяння</a:t>
            </a:r>
            <a:r>
              <a:rPr lang="en-US" sz="2400" spc="5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spc="5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Міністерству аграрної політики та продовольства України і Держрибагентству у </a:t>
            </a:r>
            <a:r>
              <a:rPr lang="en-US" sz="2400" spc="50" i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формуванні</a:t>
            </a:r>
            <a:r>
              <a:rPr lang="en-US" sz="2400" spc="5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 державної політики в галузі меліорації та рибного господарства України </a:t>
            </a:r>
            <a:r>
              <a:rPr lang="en-US" sz="2400" spc="50" i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(розробка законодавства, надання порад, пропозицій і рекомендакції в діяльності, тощо).</a:t>
            </a:r>
            <a:endParaRPr lang="ko-KR" altLang="en-US" sz="2400" i="1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sz="2400" spc="50" i="1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spc="50" i="1" b="1">
                <a:latin typeface="Times New Roman" charset="0"/>
                <a:ea typeface="Times New Roman" charset="0"/>
                <a:cs typeface="Times New Roman" charset="0"/>
              </a:rPr>
              <a:t>Розробка</a:t>
            </a:r>
            <a:r>
              <a:rPr lang="en-US" sz="2400" spc="50" i="1" b="1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та</a:t>
            </a:r>
            <a:r>
              <a:rPr lang="en-US" sz="2400" spc="50" i="1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супровід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різноманітних програм і проєктів, </a:t>
            </a:r>
            <a:r>
              <a:rPr lang="en-US" sz="2400" spc="50" i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допомога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підприємствам галузі в отриманні Грантів, </a:t>
            </a:r>
            <a:r>
              <a:rPr lang="en-US" sz="2400" spc="50" i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підвищенні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інвестиційної привабливості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підприємств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spc="50" i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залученні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інвестицій, забезпеченні сталого довгострокового розвитку 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за умов беззаперечного дотримання природоохоронного законодавства України, 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тощо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spc="5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ko-KR" altLang="en-US" sz="240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sz="2400" spc="5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2400" spc="50" i="1" b="1">
                <a:latin typeface="Times New Roman" charset="0"/>
                <a:ea typeface="Times New Roman" charset="0"/>
                <a:cs typeface="Times New Roman" charset="0"/>
              </a:rPr>
              <a:t>Захист</a:t>
            </a:r>
            <a:r>
              <a:rPr lang="en-US" sz="2400" spc="50" i="1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 інтересів</a:t>
            </a:r>
            <a:r>
              <a:rPr lang="en-US" sz="2400" spc="5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2400" spc="50" b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комерційних підприємств галузі меліорації, </a:t>
            </a:r>
            <a:endParaRPr lang="ko-KR" altLang="en-US" sz="2400" b="1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spc="50" b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рибного господарства та рекреаційного рибальства.</a:t>
            </a:r>
            <a:endParaRPr lang="ko-KR" altLang="en-US" sz="2400" b="1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l" defTabSz="91440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/>
              <a:buChar char="Ø"/>
            </a:pPr>
            <a:endParaRPr lang="ko-KR" altLang="en-US" sz="1600">
              <a:solidFill>
                <a:srgbClr val="C00000">
                  <a:alpha val="60052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l" defTabSz="91440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ko-KR" altLang="en-US" sz="500" b="1">
              <a:solidFill>
                <a:schemeClr val="tx1">
                  <a:alpha val="60052"/>
                </a:schemeClr>
              </a:solidFill>
              <a:latin typeface="Garamond" charset="0"/>
              <a:ea typeface="Garamond" charset="0"/>
              <a:cs typeface="+mn-cs"/>
            </a:endParaRPr>
          </a:p>
          <a:p>
            <a:pPr marL="0" indent="0" algn="l" defTabSz="91440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ko-KR" altLang="en-US" sz="500" b="1">
              <a:solidFill>
                <a:schemeClr val="tx1">
                  <a:alpha val="60052"/>
                </a:schemeClr>
              </a:solidFill>
              <a:latin typeface="Garamond" charset="0"/>
              <a:ea typeface="Garamond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 rot="0">
            <a:off x="2540" y="5715"/>
            <a:ext cx="12188190" cy="584200"/>
          </a:xfrm>
          <a:prstGeom prst="rect"/>
          <a:solidFill>
            <a:schemeClr val="tx2">
              <a:lumMod val="25000"/>
              <a:lumOff val="75000"/>
            </a:schemeClr>
          </a:solidFill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3200" b="1">
                <a:latin typeface="Times New Roman" charset="0"/>
                <a:ea typeface="Times New Roman" charset="0"/>
                <a:cs typeface="Times New Roman" charset="0"/>
              </a:rPr>
              <a:t>Громадська спілка "УКРМЕЛРИБЦЕНТР"</a:t>
            </a:r>
            <a:endParaRPr lang="ko-KR" altLang="en-US" sz="32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 rot="0">
            <a:off x="3048000" y="1400175"/>
            <a:ext cx="5817235" cy="523875"/>
          </a:xfrm>
          <a:prstGeom prst="rect"/>
          <a:solidFill>
            <a:schemeClr val="accent1">
              <a:lumMod val="20000"/>
              <a:lumOff val="80000"/>
            </a:schemeClr>
          </a:solidFill>
          <a:ln w="57150" cap="flat" cmpd="sng">
            <a:solidFill>
              <a:schemeClr val="accent6">
                <a:lumMod val="75000"/>
                <a:alpha val="10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numCol="1" vert="horz" anchor="ctr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800" b="1">
                <a:solidFill>
                  <a:srgbClr val="C00000"/>
                </a:solidFill>
                <a:latin typeface="Garamond" charset="0"/>
                <a:ea typeface="Arial" charset="0"/>
                <a:cs typeface="+mn-cs"/>
              </a:rPr>
              <a:t>ГС "УКРМЕЛРИБЦЕНТР"</a:t>
            </a:r>
            <a:endParaRPr lang="ko-KR" altLang="en-US" sz="2800" b="1">
              <a:solidFill>
                <a:srgbClr val="C00000"/>
              </a:solidFill>
              <a:latin typeface="Garamond" charset="0"/>
              <a:ea typeface="Arial" charset="0"/>
              <a:cs typeface="+mn-cs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 rot="0">
            <a:off x="3048000" y="1999615"/>
            <a:ext cx="5876290" cy="768350"/>
          </a:xfrm>
          <a:prstGeom prst="rect"/>
          <a:solidFill>
            <a:schemeClr val="accent3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400" b="1">
                <a:solidFill>
                  <a:srgbClr val="C00000"/>
                </a:solidFill>
                <a:latin typeface="Garamond" charset="0"/>
                <a:ea typeface="Arial" charset="0"/>
                <a:cs typeface="+mn-cs"/>
              </a:rPr>
              <a:t> </a:t>
            </a:r>
            <a:r>
              <a:rPr lang="ru-RU" sz="2000" b="1">
                <a:solidFill>
                  <a:srgbClr val="C00000"/>
                </a:solidFill>
                <a:latin typeface="Garamond" charset="0"/>
                <a:ea typeface="Arial" charset="0"/>
                <a:cs typeface="+mn-cs"/>
              </a:rPr>
              <a:t> </a:t>
            </a:r>
            <a:r>
              <a:rPr lang="ru-RU" sz="2000" i="1" b="1">
                <a:solidFill>
                  <a:srgbClr val="C00000"/>
                </a:solidFill>
                <a:latin typeface="Garamond" charset="0"/>
                <a:ea typeface="Arial" charset="0"/>
                <a:cs typeface="+mn-cs"/>
              </a:rPr>
              <a:t> </a:t>
            </a:r>
            <a:r>
              <a:rPr lang="ru-RU" sz="2000" i="1" b="1">
                <a:solidFill>
                  <a:schemeClr val="tx1"/>
                </a:solidFill>
                <a:latin typeface="Garamond" charset="0"/>
                <a:ea typeface="Arial" charset="0"/>
                <a:cs typeface="+mn-cs"/>
              </a:rPr>
              <a:t> ГС "УКРМЕЛРИБЦЕНТР" </a:t>
            </a:r>
            <a:endParaRPr lang="ko-KR" altLang="en-US" sz="2000" i="1" b="1">
              <a:solidFill>
                <a:schemeClr val="tx1"/>
              </a:solidFill>
              <a:latin typeface="Garamond" charset="0"/>
              <a:ea typeface="Arial" charset="0"/>
              <a:cs typeface="+mn-cs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i="1" b="1">
                <a:solidFill>
                  <a:schemeClr val="tx1"/>
                </a:solidFill>
                <a:latin typeface="Garamond" charset="0"/>
                <a:ea typeface="Arial" charset="0"/>
                <a:cs typeface="+mn-cs"/>
              </a:rPr>
              <a:t>регіональні </a:t>
            </a:r>
            <a:r>
              <a:rPr lang="ru-RU" sz="2000" i="1" b="1">
                <a:solidFill>
                  <a:schemeClr val="tx1"/>
                </a:solidFill>
                <a:latin typeface="Garamond" charset="0"/>
                <a:ea typeface="Arial" charset="0"/>
                <a:cs typeface="+mn-cs"/>
              </a:rPr>
              <a:t>підрозділи </a:t>
            </a:r>
            <a:endParaRPr lang="ko-KR" altLang="en-US" sz="2000" i="1" b="1">
              <a:solidFill>
                <a:schemeClr val="tx1"/>
              </a:solidFill>
              <a:latin typeface="Garamond" charset="0"/>
              <a:ea typeface="Arial" charset="0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05815" y="2988310"/>
          <a:ext cx="10485120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20"/>
                <a:gridCol w="1747520"/>
                <a:gridCol w="1878330"/>
                <a:gridCol w="1616710"/>
                <a:gridCol w="1747520"/>
                <a:gridCol w="1747520"/>
              </a:tblGrid>
              <a:tr h="645160"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Вінницька 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Волинська 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Дніпропет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ровська 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Донецька 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Житомирська 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Закарпатська 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E9E9E9"/>
                    </a:solidFill>
                  </a:tcPr>
                </a:tc>
              </a:tr>
              <a:tr h="645160"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3A9A"/>
                          </a:solidFill>
                          <a:latin typeface="Times New Roman" charset="0"/>
                          <a:ea typeface="Times New Roman" charset="0"/>
                        </a:rPr>
                        <a:t>Запорізька </a:t>
                      </a:r>
                      <a:endParaRPr lang="ko-KR" altLang="en-US" sz="1800" kern="1200" b="1">
                        <a:solidFill>
                          <a:srgbClr val="003A9A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F9F0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3A9A"/>
                          </a:solidFill>
                          <a:latin typeface="Times New Roman" charset="0"/>
                          <a:ea typeface="Times New Roman" charset="0"/>
                        </a:rPr>
                        <a:t>Івано-Франків</a:t>
                      </a:r>
                      <a:endParaRPr lang="ko-KR" altLang="en-US" sz="1800" kern="1200" b="1">
                        <a:solidFill>
                          <a:srgbClr val="003A9A"/>
                        </a:solidFill>
                        <a:latin typeface="Times New Roman" charset="0"/>
                        <a:ea typeface="Times New Roman" charset="0"/>
                      </a:endParaRPr>
                    </a:p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3A9A"/>
                          </a:solidFill>
                          <a:latin typeface="Times New Roman" charset="0"/>
                          <a:ea typeface="Times New Roman" charset="0"/>
                        </a:rPr>
                        <a:t>ська </a:t>
                      </a:r>
                      <a:endParaRPr lang="ko-KR" altLang="en-US" sz="1800" kern="1200" b="1">
                        <a:solidFill>
                          <a:srgbClr val="003A9A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F9F0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3A9A"/>
                          </a:solidFill>
                          <a:latin typeface="Times New Roman" charset="0"/>
                          <a:ea typeface="Times New Roman" charset="0"/>
                        </a:rPr>
                        <a:t>Київька </a:t>
                      </a:r>
                      <a:endParaRPr lang="ko-KR" altLang="en-US" sz="1800" kern="1200" b="1">
                        <a:solidFill>
                          <a:srgbClr val="003A9A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F9F0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3A9A"/>
                          </a:solidFill>
                          <a:latin typeface="Times New Roman" charset="0"/>
                          <a:ea typeface="Times New Roman" charset="0"/>
                        </a:rPr>
                        <a:t>Кіровоград</a:t>
                      </a:r>
                      <a:endParaRPr lang="ko-KR" altLang="en-US" sz="1800" kern="1200" b="1">
                        <a:solidFill>
                          <a:srgbClr val="003A9A"/>
                        </a:solidFill>
                        <a:latin typeface="Times New Roman" charset="0"/>
                        <a:ea typeface="Times New Roman" charset="0"/>
                      </a:endParaRPr>
                    </a:p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3A9A"/>
                          </a:solidFill>
                          <a:latin typeface="Times New Roman" charset="0"/>
                          <a:ea typeface="Times New Roman" charset="0"/>
                        </a:rPr>
                        <a:t>ська </a:t>
                      </a:r>
                      <a:endParaRPr lang="ko-KR" altLang="en-US" sz="1800" kern="1200" b="1">
                        <a:solidFill>
                          <a:srgbClr val="003A9A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F9F0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3A9A"/>
                          </a:solidFill>
                          <a:latin typeface="Times New Roman" charset="0"/>
                          <a:ea typeface="Times New Roman" charset="0"/>
                        </a:rPr>
                        <a:t>Луганська </a:t>
                      </a:r>
                      <a:endParaRPr lang="ko-KR" altLang="en-US" sz="1800" kern="1200" b="1">
                        <a:solidFill>
                          <a:srgbClr val="003A9A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F9F0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3A9A"/>
                          </a:solidFill>
                          <a:latin typeface="Times New Roman" charset="0"/>
                          <a:ea typeface="Times New Roman" charset="0"/>
                        </a:rPr>
                        <a:t>Львівська </a:t>
                      </a:r>
                      <a:endParaRPr lang="ko-KR" altLang="en-US" sz="1800" kern="1200" b="1">
                        <a:solidFill>
                          <a:srgbClr val="003A9A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F9F0D8"/>
                    </a:solidFill>
                  </a:tcPr>
                </a:tc>
              </a:tr>
              <a:tr h="645160"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Миколаївська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4EE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Одеська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4EE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Полтавська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4EE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Рівненьська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4EE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Сумська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4EE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Тернопільська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4EEE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Харківська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Херсонська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Хмельницька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Черкаська</a:t>
                      </a:r>
                      <a:r>
                        <a:rPr sz="1800" kern="1200" b="1">
                          <a:solidFill>
                            <a:srgbClr val="770055"/>
                          </a:solidFill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ko-KR" altLang="en-US" sz="1800" kern="1200" b="1">
                        <a:solidFill>
                          <a:srgbClr val="770055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Чернівецька</a:t>
                      </a:r>
                      <a:endParaRPr lang="ko-KR" altLang="en-US" sz="1800" kern="1200" b="1">
                        <a:solidFill>
                          <a:srgbClr val="00007E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7E"/>
                          </a:solidFill>
                          <a:latin typeface="Times New Roman" charset="0"/>
                          <a:ea typeface="Times New Roman" charset="0"/>
                        </a:rPr>
                        <a:t>Чернігівська</a:t>
                      </a:r>
                      <a:endParaRPr lang="ko-KR" altLang="en-US" sz="1800" kern="1200" b="1">
                        <a:solidFill>
                          <a:srgbClr val="00007E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ADADA"/>
                    </a:solidFill>
                  </a:tcPr>
                </a:tc>
              </a:tr>
              <a:tr h="368300">
                <a:tc gridSpan="6"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Автономна республіка Крим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8E2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</a:tr>
              <a:tr h="368300">
                <a:tc gridSpan="3"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місто Київ 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8E2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  <a:tc gridSpan="3">
                  <a:txBody>
                    <a:bodyPr/>
                    <a:lstStyle/>
                    <a:p>
                      <a:pPr marL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</a:rPr>
                        <a:t>місто Севастополь</a:t>
                      </a:r>
                      <a:endParaRPr lang="ko-KR" altLang="en-US" sz="1800" kern="1200" b="1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91440" marR="91440" marT="45720" marB="45720" anchor="ctr">
                    <a:solidFill>
                      <a:srgbClr val="D8E2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  <a:tc h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</a:tr>
            </a:tbl>
          </a:graphicData>
        </a:graphic>
      </p:graphicFrame>
      <p:sp>
        <p:nvSpPr>
          <p:cNvPr id="4" name="TextBox 3"/>
          <p:cNvSpPr txBox="1">
            <a:spLocks/>
          </p:cNvSpPr>
          <p:nvPr/>
        </p:nvSpPr>
        <p:spPr>
          <a:xfrm rot="0">
            <a:off x="3323590" y="679450"/>
            <a:ext cx="5274310" cy="58547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3200" i="1" b="1">
                <a:solidFill>
                  <a:schemeClr val="accent4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Організаційна структура</a:t>
            </a:r>
            <a:endParaRPr lang="ko-KR" altLang="en-US" sz="3200" i="1" b="1">
              <a:solidFill>
                <a:schemeClr val="accent4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ED7D3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EB05F-B7F9-CD48-BF3A-C289C84E2591}"/>
              </a:ext>
            </a:extLst>
          </p:cNvPr>
          <p:cNvSpPr txBox="1"/>
          <p:nvPr/>
        </p:nvSpPr>
        <p:spPr>
          <a:xfrm>
            <a:off x="-635" y="47625"/>
            <a:ext cx="12192000" cy="584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err="1"/>
              <a:t>Інтеграція</a:t>
            </a:r>
            <a:r>
              <a:rPr lang="ru-RU" sz="3200" b="1" dirty="0"/>
              <a:t> </a:t>
            </a:r>
            <a:r>
              <a:rPr lang="ru-RU" sz="2800" b="1"/>
              <a:t>ГС "УКРМЕЛРИБЦЕНТР" в систему </a:t>
            </a:r>
            <a:r>
              <a:rPr lang="ru-RU" sz="2800" b="1" err="1"/>
              <a:t>управління</a:t>
            </a:r>
            <a:r>
              <a:rPr lang="ru-RU" sz="2800" b="1"/>
              <a:t> державою</a:t>
            </a:r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C3A05B62-13D4-2370-EB97-857064D4CB1D}"/>
              </a:ext>
            </a:extLst>
          </p:cNvPr>
          <p:cNvSpPr/>
          <p:nvPr/>
        </p:nvSpPr>
        <p:spPr>
          <a:xfrm>
            <a:off x="4114800" y="3330575"/>
            <a:ext cx="4267835" cy="622935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3200" i="1" b="1">
                <a:solidFill>
                  <a:srgbClr val="7030A0"/>
                </a:solidFill>
                <a:latin typeface="Times New Roman" charset="0"/>
                <a:ea typeface="Times New Roman" charset="0"/>
              </a:rPr>
              <a:t>Регіональні підрозділи</a:t>
            </a:r>
            <a:endParaRPr lang="ko-KR" altLang="en-US" sz="3200" i="1" b="1">
              <a:solidFill>
                <a:srgbClr val="7030A0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9BD318-A57D-1999-968B-05912BA11BE3}"/>
              </a:ext>
            </a:extLst>
          </p:cNvPr>
          <p:cNvSpPr txBox="1"/>
          <p:nvPr/>
        </p:nvSpPr>
        <p:spPr>
          <a:xfrm>
            <a:off x="4445000" y="809625"/>
            <a:ext cx="3587750" cy="523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Президент </a:t>
            </a:r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endParaRPr lang="ru-RU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CDDA3D-F92F-4C57-C23E-7F45A14E2932}"/>
              </a:ext>
            </a:extLst>
          </p:cNvPr>
          <p:cNvSpPr txBox="1"/>
          <p:nvPr/>
        </p:nvSpPr>
        <p:spPr>
          <a:xfrm>
            <a:off x="990600" y="1978025"/>
            <a:ext cx="2406650" cy="26777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Прокуратур,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СБУ,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МВД,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НАБУ, ДБР,</a:t>
            </a:r>
          </a:p>
          <a:p>
            <a:pPr algn="ctr"/>
            <a:r>
              <a:rPr lang="ru-RU" sz="2800" b="1" err="1">
                <a:solidFill>
                  <a:srgbClr val="FFFF00"/>
                </a:solidFill>
              </a:rPr>
              <a:t>Фіскальні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err="1">
                <a:solidFill>
                  <a:srgbClr val="FFFF00"/>
                </a:solidFill>
              </a:rPr>
              <a:t>органи</a:t>
            </a:r>
            <a:endParaRPr lang="ru-RU" sz="2800" b="1">
              <a:solidFill>
                <a:srgbClr val="FFFF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13D413-DB02-1EAB-0CF0-CA74B3F5864E}"/>
              </a:ext>
            </a:extLst>
          </p:cNvPr>
          <p:cNvSpPr txBox="1"/>
          <p:nvPr/>
        </p:nvSpPr>
        <p:spPr>
          <a:xfrm>
            <a:off x="4457700" y="4772025"/>
            <a:ext cx="3587750" cy="523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Мінагрополітики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4764DB-DB93-F000-9DB5-00EA2CCFDF82}"/>
              </a:ext>
            </a:extLst>
          </p:cNvPr>
          <p:cNvSpPr txBox="1"/>
          <p:nvPr/>
        </p:nvSpPr>
        <p:spPr>
          <a:xfrm>
            <a:off x="4445000" y="5305425"/>
            <a:ext cx="3587750" cy="523240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Держрибагентство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1F2FFB-EEBA-12C7-96AE-FDB7C24EAC15}"/>
              </a:ext>
            </a:extLst>
          </p:cNvPr>
          <p:cNvSpPr txBox="1"/>
          <p:nvPr/>
        </p:nvSpPr>
        <p:spPr>
          <a:xfrm>
            <a:off x="5257800" y="1330325"/>
            <a:ext cx="2000250" cy="523240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КМУ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2C81EC-4B99-15E8-6F7F-8A270BB10FD2}"/>
              </a:ext>
            </a:extLst>
          </p:cNvPr>
          <p:cNvSpPr txBox="1"/>
          <p:nvPr/>
        </p:nvSpPr>
        <p:spPr>
          <a:xfrm>
            <a:off x="990600" y="1330325"/>
            <a:ext cx="2406650" cy="523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ВРУ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39CB70-8A33-6722-9BE2-FF1FE62341F0}"/>
              </a:ext>
            </a:extLst>
          </p:cNvPr>
          <p:cNvSpPr txBox="1"/>
          <p:nvPr/>
        </p:nvSpPr>
        <p:spPr>
          <a:xfrm>
            <a:off x="4095750" y="2346325"/>
            <a:ext cx="4267200" cy="9798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/>
              <a:t>ГС "УКРМЕЛРИБЦЕНТР"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19F1A-328C-2C74-63B7-D1CC49AA623B}"/>
              </a:ext>
            </a:extLst>
          </p:cNvPr>
          <p:cNvSpPr txBox="1"/>
          <p:nvPr/>
        </p:nvSpPr>
        <p:spPr>
          <a:xfrm>
            <a:off x="8623300" y="1457325"/>
            <a:ext cx="2750185" cy="1814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Garamond" charset="0"/>
                <a:ea typeface="Arial" charset="0"/>
                <a:cs typeface="+mn-cs"/>
              </a:rPr>
              <a:t>Регіональні органи державної влади</a:t>
            </a:r>
            <a:endParaRPr lang="ko-KR" altLang="en-US" sz="2800" b="1">
              <a:solidFill>
                <a:schemeClr val="accent6">
                  <a:lumMod val="50000"/>
                </a:schemeClr>
              </a:solidFill>
              <a:latin typeface="Garamond" charset="0"/>
              <a:ea typeface="Arial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FC964-3163-34F1-A952-22B867B87A47}"/>
              </a:ext>
            </a:extLst>
          </p:cNvPr>
          <p:cNvSpPr txBox="1"/>
          <p:nvPr/>
        </p:nvSpPr>
        <p:spPr>
          <a:xfrm>
            <a:off x="8623300" y="3476625"/>
            <a:ext cx="2749550" cy="9544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Територіальні</a:t>
            </a:r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громади</a:t>
            </a:r>
            <a:endParaRPr lang="ru-RU" err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F725-63CD-3499-29A5-6FF487FA85FA}"/>
              </a:ext>
            </a:extLst>
          </p:cNvPr>
          <p:cNvSpPr txBox="1"/>
          <p:nvPr/>
        </p:nvSpPr>
        <p:spPr>
          <a:xfrm>
            <a:off x="990600" y="5089525"/>
            <a:ext cx="2851150" cy="9544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Наукові</a:t>
            </a:r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заклади</a:t>
            </a:r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 НААНУ, НАНУ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72B6-6ACE-CF10-2B5D-3ECB2199AC30}"/>
              </a:ext>
            </a:extLst>
          </p:cNvPr>
          <p:cNvSpPr txBox="1"/>
          <p:nvPr/>
        </p:nvSpPr>
        <p:spPr>
          <a:xfrm>
            <a:off x="8597900" y="4772025"/>
            <a:ext cx="2838450" cy="138493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Громадські</a:t>
            </a:r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err="1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усіх</a:t>
            </a:r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err="1">
                <a:solidFill>
                  <a:schemeClr val="accent6">
                    <a:lumMod val="50000"/>
                  </a:schemeClr>
                </a:solidFill>
              </a:rPr>
              <a:t>напрямків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4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88E99-6D53-6445-94DF-2E3711025D16}"/>
              </a:ext>
            </a:extLst>
          </p:cNvPr>
          <p:cNvSpPr txBox="1"/>
          <p:nvPr/>
        </p:nvSpPr>
        <p:spPr>
          <a:xfrm>
            <a:off x="2540" y="5715"/>
            <a:ext cx="12187555" cy="584835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err="1">
                <a:solidFill>
                  <a:srgbClr val="FFFF00"/>
                </a:solidFill>
                <a:latin typeface="Times New Roman"/>
                <a:cs typeface="Times New Roman"/>
              </a:rPr>
              <a:t>Організаційна</a:t>
            </a:r>
            <a:r>
              <a:rPr lang="ru-RU"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 структура ГС "УКРМЕЛРИБЦЕНТР"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 rot="0">
            <a:off x="3869690" y="793115"/>
            <a:ext cx="4584065" cy="461010"/>
          </a:xfrm>
          <a:prstGeom prst="rect"/>
          <a:solidFill>
            <a:schemeClr val="accent1">
              <a:lumMod val="20000"/>
              <a:lumOff val="80000"/>
            </a:schemeClr>
          </a:solidFill>
          <a:ln w="571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numCol="1" vert="horz" anchor="ctr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solidFill>
                  <a:srgbClr val="C00000"/>
                </a:solidFill>
                <a:latin typeface="Garamond" charset="0"/>
                <a:ea typeface="Arial" charset="0"/>
                <a:cs typeface="+mn-cs"/>
              </a:rPr>
              <a:t>З'їзд ГС "УКРМЕЛРИБЦЕНТР"</a:t>
            </a:r>
            <a:endParaRPr lang="ko-KR" altLang="en-US" sz="2400" b="1">
              <a:solidFill>
                <a:srgbClr val="C00000"/>
              </a:solidFill>
              <a:latin typeface="Garamond" charset="0"/>
              <a:ea typeface="Arial" charset="0"/>
              <a:cs typeface="+mn-cs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 rot="0">
            <a:off x="8455025" y="3996690"/>
            <a:ext cx="2737485" cy="461010"/>
          </a:xfrm>
          <a:prstGeom prst="rect"/>
          <a:solidFill>
            <a:schemeClr val="accent1">
              <a:lumMod val="20000"/>
              <a:lumOff val="80000"/>
            </a:schemeClr>
          </a:solidFill>
          <a:ln w="72390" cap="flat" cmpd="sng">
            <a:solidFill>
              <a:srgbClr val="E80074">
                <a:alpha val="100000"/>
              </a:srgbClr>
            </a:solidFill>
            <a:prstDash val="solid"/>
            <a:round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i="1" b="1">
                <a:solidFill>
                  <a:srgbClr val="E80074"/>
                </a:solidFill>
                <a:latin typeface="Times New Roman" charset="0"/>
                <a:ea typeface="Times New Roman" charset="0"/>
                <a:cs typeface="Segoe UI" charset="0"/>
              </a:rPr>
              <a:t>Ревізійна комісія</a:t>
            </a:r>
            <a:endParaRPr lang="ko-KR" altLang="en-US" sz="2400" i="1" b="1">
              <a:solidFill>
                <a:srgbClr val="E80074"/>
              </a:solidFill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 rot="0">
            <a:off x="8452485" y="1973580"/>
            <a:ext cx="2738120" cy="923290"/>
          </a:xfrm>
          <a:prstGeom prst="rect"/>
          <a:solidFill>
            <a:srgbClr val="F9F0D8"/>
          </a:solidFill>
          <a:ln w="57150" cap="flat" cmpd="sng">
            <a:solidFill>
              <a:srgbClr val="0070C0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БФ</a:t>
            </a:r>
            <a:r>
              <a:rPr sz="1800" i="1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 "Благодійний фонд розвитку меліорації </a:t>
            </a:r>
            <a:endParaRPr lang="ko-KR" altLang="en-US" sz="1800" i="1" b="1">
              <a:solidFill>
                <a:srgbClr val="003A9A"/>
              </a:solidFill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i="1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та р/г України"</a:t>
            </a:r>
            <a:endParaRPr lang="ko-KR" altLang="en-US" sz="1800" i="1" b="1">
              <a:solidFill>
                <a:srgbClr val="003A9A"/>
              </a:solidFill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 rot="0">
            <a:off x="3976370" y="4974590"/>
            <a:ext cx="4192905" cy="646430"/>
          </a:xfrm>
          <a:prstGeom prst="rect"/>
          <a:solidFill>
            <a:schemeClr val="accent4">
              <a:lumMod val="20000"/>
              <a:lumOff val="80000"/>
            </a:schemeClr>
          </a:solidFill>
          <a:ln w="57150" cap="flat" cmpd="sng">
            <a:solidFill>
              <a:srgbClr val="4472C4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u="sng" b="1">
                <a:latin typeface="Times New Roman" charset="0"/>
                <a:ea typeface="Times New Roman" charset="0"/>
                <a:cs typeface="Segoe UI" charset="0"/>
              </a:rPr>
              <a:t>Віце-президент</a:t>
            </a:r>
            <a:endParaRPr lang="ko-KR" altLang="en-US" sz="1800" u="sng" b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i="1">
                <a:latin typeface="Times New Roman" charset="0"/>
                <a:ea typeface="Times New Roman" charset="0"/>
                <a:cs typeface="Segoe UI" charset="0"/>
              </a:rPr>
              <a:t>Організації водокористувачів</a:t>
            </a:r>
            <a:endParaRPr lang="ko-KR" altLang="en-US" sz="1800" i="1"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 rot="0">
            <a:off x="3940810" y="3659505"/>
            <a:ext cx="4179570" cy="1199515"/>
          </a:xfrm>
          <a:prstGeom prst="rect"/>
          <a:solidFill>
            <a:srgbClr val="FFFFFF"/>
          </a:solidFill>
          <a:ln w="57150" cap="flat" cmpd="sng">
            <a:solidFill>
              <a:schemeClr val="accent6">
                <a:lumMod val="50000"/>
                <a:lumOff val="0"/>
                <a:alpha val="100000"/>
              </a:scheme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u="sng" i="0" b="1">
                <a:solidFill>
                  <a:srgbClr val="00007E"/>
                </a:solidFill>
                <a:latin typeface="Times New Roman" charset="0"/>
                <a:ea typeface="Times New Roman" charset="0"/>
                <a:cs typeface="Segoe UI" charset="0"/>
              </a:rPr>
              <a:t>Перший віце-президент</a:t>
            </a:r>
            <a:endParaRPr lang="ko-KR" altLang="en-US" sz="1800" u="sng" i="0" b="1">
              <a:solidFill>
                <a:srgbClr val="00007E"/>
              </a:solidFill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i="1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"Інформаційно-аналітична</a:t>
            </a:r>
            <a:endParaRPr lang="ko-KR" altLang="en-US" sz="1800" i="1" b="1">
              <a:solidFill>
                <a:srgbClr val="003A9A"/>
              </a:solidFill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i="1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платформа розвитку</a:t>
            </a:r>
            <a:r>
              <a:rPr sz="1800" i="1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 </a:t>
            </a:r>
            <a:r>
              <a:rPr sz="1800" i="1" b="1">
                <a:solidFill>
                  <a:srgbClr val="003A9A"/>
                </a:solidFill>
                <a:latin typeface="Times New Roman" charset="0"/>
                <a:ea typeface="Times New Roman" charset="0"/>
                <a:cs typeface="Segoe UI" charset="0"/>
              </a:rPr>
              <a:t> галузі меліорації та рибного господарства" України"</a:t>
            </a:r>
            <a:endParaRPr lang="ko-KR" altLang="en-US" sz="1800" i="1" b="1">
              <a:solidFill>
                <a:srgbClr val="003A9A"/>
              </a:solidFill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 rot="0">
            <a:off x="8442960" y="3015615"/>
            <a:ext cx="2751455" cy="922655"/>
          </a:xfrm>
          <a:prstGeom prst="rect"/>
          <a:solidFill>
            <a:schemeClr val="accent6">
              <a:lumMod val="40000"/>
              <a:lumOff val="60000"/>
            </a:schemeClr>
          </a:solidFill>
          <a:ln w="57150" cap="flat" cmpd="sng">
            <a:solidFill>
              <a:srgbClr val="009900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i="1" b="1">
                <a:latin typeface="Times New Roman" charset="0"/>
                <a:ea typeface="Times New Roman" charset="0"/>
                <a:cs typeface="Segoe UI" charset="0"/>
              </a:rPr>
              <a:t>Секретаріат</a:t>
            </a:r>
            <a:r>
              <a:rPr sz="1800" i="1" b="1">
                <a:latin typeface="Times New Roman" charset="0"/>
                <a:ea typeface="Times New Roman" charset="0"/>
                <a:cs typeface="Segoe UI" charset="0"/>
              </a:rPr>
              <a:t>, бухгалтерія, юридичний відділ, Вебсайт, ЗМІ</a:t>
            </a:r>
            <a:endParaRPr lang="ko-KR" altLang="en-US" sz="1800" i="1" b="1"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 rot="0">
            <a:off x="643255" y="2043430"/>
            <a:ext cx="3095625" cy="2339975"/>
          </a:xfrm>
          <a:prstGeom prst="rect"/>
          <a:noFill/>
          <a:ln w="57150" cap="flat" cmpd="sng">
            <a:solidFill>
              <a:srgbClr val="4472C4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u="sng" b="1">
                <a:latin typeface="Times New Roman" charset="0"/>
                <a:ea typeface="Times New Roman" charset="0"/>
                <a:cs typeface="Segoe UI" charset="0"/>
              </a:rPr>
              <a:t>Віце-президент</a:t>
            </a:r>
            <a:endParaRPr lang="ko-KR" altLang="en-US" sz="1800" u="sng" b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Асоціації рибопромисловиків: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- Каскаду Дніпровських вдсх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та внутрішніх водойм.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- Азово-Чорноморського. басейну.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- Світового океану.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- СТРГ.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- Рибопереробників, логістики та інші Бізнес-асоціації.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 rot="0">
            <a:off x="8354060" y="4748530"/>
            <a:ext cx="3088640" cy="861695"/>
          </a:xfrm>
          <a:prstGeom prst="rect"/>
          <a:solidFill>
            <a:schemeClr val="accent5">
              <a:lumMod val="20000"/>
              <a:lumOff val="80000"/>
            </a:schemeClr>
          </a:solidFill>
          <a:ln w="57150" cap="flat" cmpd="sng">
            <a:solidFill>
              <a:srgbClr val="4472C4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u="sng" b="1">
                <a:latin typeface="Times New Roman" charset="0"/>
                <a:ea typeface="Times New Roman" charset="0"/>
                <a:cs typeface="Segoe UI" charset="0"/>
              </a:rPr>
              <a:t>Віце-президент</a:t>
            </a:r>
            <a:endParaRPr lang="ko-KR" altLang="en-US" sz="1800" u="sng" b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Рекреаційне рибальство</a:t>
            </a: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: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latin typeface="Times New Roman" charset="0"/>
                <a:ea typeface="Times New Roman" charset="0"/>
                <a:cs typeface="Segoe UI" charset="0"/>
              </a:rPr>
              <a:t>асоціації, гром. організації</a:t>
            </a:r>
            <a:endParaRPr lang="ko-KR" altLang="en-US" sz="1600" i="1"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 rot="0">
            <a:off x="655320" y="4523105"/>
            <a:ext cx="3083560" cy="1108075"/>
          </a:xfrm>
          <a:prstGeom prst="rect"/>
          <a:solidFill>
            <a:schemeClr val="tx2">
              <a:lumMod val="10000"/>
              <a:lumOff val="90000"/>
            </a:schemeClr>
          </a:solidFill>
          <a:ln w="57150" cap="flat" cmpd="sng">
            <a:solidFill>
              <a:srgbClr val="4472C4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u="sng" b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Віце-президент</a:t>
            </a:r>
            <a:endParaRPr lang="ko-KR" altLang="en-US" sz="1800" u="sng" b="1">
              <a:solidFill>
                <a:srgbClr val="7030A0"/>
              </a:solidFill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Асоціації а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квакультур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и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, марикультур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и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, 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рибопереробників, 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корм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овиробництва</a:t>
            </a:r>
            <a:r>
              <a:rPr sz="1600" i="1">
                <a:solidFill>
                  <a:srgbClr val="7030A0"/>
                </a:solidFill>
                <a:latin typeface="Times New Roman" charset="0"/>
                <a:ea typeface="Times New Roman" charset="0"/>
                <a:cs typeface="Segoe UI" charset="0"/>
              </a:rPr>
              <a:t>, тощо. </a:t>
            </a:r>
            <a:endParaRPr lang="ko-KR" altLang="en-US" sz="1600" i="1">
              <a:solidFill>
                <a:srgbClr val="7030A0"/>
              </a:solidFill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 rot="0">
            <a:off x="4314190" y="2009775"/>
            <a:ext cx="3487420" cy="461010"/>
          </a:xfrm>
          <a:prstGeom prst="rect"/>
          <a:solidFill>
            <a:schemeClr val="accent1">
              <a:lumMod val="20000"/>
              <a:lumOff val="80000"/>
            </a:schemeClr>
          </a:solidFill>
          <a:ln w="76200" cap="flat" cmpd="sng">
            <a:solidFill>
              <a:srgbClr val="FCCC00">
                <a:alpha val="100000"/>
              </a:srgbClr>
            </a:solidFill>
            <a:prstDash val="solid"/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latin typeface="Times New Roman" charset="0"/>
                <a:ea typeface="Times New Roman" charset="0"/>
                <a:cs typeface="Segoe UI" charset="0"/>
              </a:rPr>
              <a:t>Президент</a:t>
            </a:r>
            <a:endParaRPr lang="ko-KR" altLang="en-US" sz="2400" b="1"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4314190" y="1408430"/>
            <a:ext cx="3488055" cy="461010"/>
          </a:xfrm>
          <a:prstGeom prst="rect"/>
          <a:solidFill>
            <a:schemeClr val="accent3">
              <a:lumMod val="20000"/>
              <a:lumOff val="80000"/>
            </a:schemeClr>
          </a:solidFill>
          <a:ln w="57150" cap="flat" cmpd="sng">
            <a:solidFill>
              <a:srgbClr val="0611F2">
                <a:alpha val="100000"/>
              </a:srgb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i="1" b="1">
                <a:latin typeface="Times New Roman" charset="0"/>
                <a:ea typeface="Times New Roman" charset="0"/>
                <a:cs typeface="Segoe UI" charset="0"/>
              </a:rPr>
              <a:t>Правління</a:t>
            </a:r>
            <a:endParaRPr lang="ko-KR" altLang="en-US" sz="2400" i="1" b="1"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 rot="0">
            <a:off x="646430" y="5822315"/>
            <a:ext cx="10897870" cy="461010"/>
          </a:xfrm>
          <a:prstGeom prst="rect"/>
          <a:solidFill>
            <a:srgbClr val="FFFF00"/>
          </a:solidFill>
          <a:ln w="57150" cap="flat" cmpd="sng">
            <a:solidFill>
              <a:srgbClr val="4472C4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solidFill>
                  <a:srgbClr val="0611F2"/>
                </a:solidFill>
                <a:latin typeface="Times New Roman" charset="0"/>
                <a:ea typeface="Times New Roman" charset="0"/>
                <a:cs typeface="Segoe UI" charset="0"/>
              </a:rPr>
              <a:t>Регіональні підрозділи</a:t>
            </a:r>
            <a:endParaRPr lang="ko-KR" altLang="en-US" sz="2400" b="1">
              <a:solidFill>
                <a:srgbClr val="0611F2"/>
              </a:solidFill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19" name="Текстовое поле 18"/>
          <p:cNvSpPr txBox="1">
            <a:spLocks/>
          </p:cNvSpPr>
          <p:nvPr/>
        </p:nvSpPr>
        <p:spPr>
          <a:xfrm rot="0">
            <a:off x="3917315" y="2846070"/>
            <a:ext cx="4251325" cy="462280"/>
          </a:xfrm>
          <a:prstGeom prst="rect"/>
          <a:solidFill>
            <a:srgbClr val="C0FFFF"/>
          </a:solidFill>
          <a:ln w="76200" cap="flat" cmpd="sng">
            <a:noFill/>
            <a:prstDash/>
            <a:round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latin typeface="Times New Roman" charset="0"/>
                <a:ea typeface="Times New Roman" charset="0"/>
              </a:rPr>
              <a:t>Міжнародне співробітнецтво</a:t>
            </a:r>
            <a:endParaRPr lang="ko-KR" altLang="en-US" sz="2400" b="1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0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ED4F54-19D6-5E28-F2BE-F7B55F9AD7E8}"/>
              </a:ext>
            </a:extLst>
          </p:cNvPr>
          <p:cNvSpPr txBox="1"/>
          <p:nvPr/>
        </p:nvSpPr>
        <p:spPr>
          <a:xfrm>
            <a:off x="15240" y="5715"/>
            <a:ext cx="12174855" cy="523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err="1">
                <a:latin typeface="Times New Roman"/>
                <a:cs typeface="Times New Roman"/>
              </a:rPr>
              <a:t>Громадська</a:t>
            </a:r>
            <a:r>
              <a:rPr lang="ru-RU" sz="2800" b="1">
                <a:latin typeface="Times New Roman"/>
                <a:cs typeface="Times New Roman"/>
              </a:rPr>
              <a:t> </a:t>
            </a:r>
            <a:r>
              <a:rPr lang="ru-RU" sz="2800" b="1" err="1">
                <a:latin typeface="Times New Roman"/>
                <a:cs typeface="Times New Roman"/>
              </a:rPr>
              <a:t>спілка</a:t>
            </a:r>
            <a:r>
              <a:rPr lang="ru-RU" sz="2800" b="1">
                <a:latin typeface="Times New Roman"/>
                <a:cs typeface="Times New Roman"/>
              </a:rPr>
              <a:t> "УКРМЕЛРИБЦЕНТР"</a:t>
            </a:r>
            <a:endParaRPr lang="ru-RU" sz="2800" b="1" i="1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 rot="0">
            <a:off x="3810" y="619125"/>
            <a:ext cx="12193270" cy="6335395"/>
          </a:xfrm>
          <a:prstGeom prst="rect"/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Garamond" charset="0"/>
              <a:ea typeface="Arial" charset="0"/>
              <a:cs typeface="+mn-cs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2214245" y="1560195"/>
            <a:ext cx="7419340" cy="829945"/>
          </a:xfrm>
          <a:prstGeom prst="rect"/>
          <a:solidFill>
            <a:schemeClr val="bg1"/>
          </a:solidFill>
          <a:ln w="57150" cap="flat" cmpd="sng">
            <a:solidFill>
              <a:srgbClr val="7030A0">
                <a:alpha val="100000"/>
              </a:srgb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i="1" b="1">
                <a:solidFill>
                  <a:srgbClr val="FF0066"/>
                </a:solidFill>
                <a:latin typeface="Times New Roman" charset="0"/>
                <a:ea typeface="Times New Roman" charset="0"/>
                <a:cs typeface="Segoe UI" charset="0"/>
              </a:rPr>
              <a:t>Ін</a:t>
            </a:r>
            <a:r>
              <a:rPr sz="2400" i="1" b="1">
                <a:solidFill>
                  <a:srgbClr val="FF0066"/>
                </a:solidFill>
                <a:latin typeface="Times New Roman" charset="0"/>
                <a:ea typeface="Times New Roman" charset="0"/>
                <a:cs typeface="Segoe UI" charset="0"/>
              </a:rPr>
              <a:t>формаційно-аналітична платформа</a:t>
            </a:r>
            <a:r>
              <a:rPr sz="2400" i="1" b="1">
                <a:solidFill>
                  <a:srgbClr val="FF0066"/>
                </a:solidFill>
                <a:latin typeface="Times New Roman" charset="0"/>
                <a:ea typeface="Times New Roman" charset="0"/>
                <a:cs typeface="Segoe UI" charset="0"/>
              </a:rPr>
              <a:t> розвитку </a:t>
            </a:r>
            <a:endParaRPr lang="ko-KR" altLang="en-US" sz="2400" i="1" b="1">
              <a:solidFill>
                <a:srgbClr val="FF0066"/>
              </a:solidFill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i="1" b="1">
                <a:solidFill>
                  <a:srgbClr val="FF0066"/>
                </a:solidFill>
                <a:latin typeface="Times New Roman" charset="0"/>
                <a:ea typeface="Times New Roman" charset="0"/>
                <a:cs typeface="Segoe UI" charset="0"/>
              </a:rPr>
              <a:t>галузі меліорації  та рибного господарства України</a:t>
            </a:r>
            <a:endParaRPr lang="ko-KR" altLang="en-US" sz="2400" i="1" b="1">
              <a:solidFill>
                <a:srgbClr val="FF0066"/>
              </a:solidFill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BEB7F-4708-D0A7-7D0A-A0509145C8C9}"/>
              </a:ext>
            </a:extLst>
          </p:cNvPr>
          <p:cNvSpPr txBox="1"/>
          <p:nvPr/>
        </p:nvSpPr>
        <p:spPr>
          <a:xfrm>
            <a:off x="3927475" y="1035050"/>
            <a:ext cx="4324350" cy="523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>
                <a:latin typeface="Times New Roman"/>
                <a:cs typeface="Times New Roman"/>
              </a:rPr>
              <a:t>Перший </a:t>
            </a:r>
            <a:r>
              <a:rPr lang="ru-RU" sz="2800" b="1" err="1">
                <a:latin typeface="Times New Roman"/>
                <a:cs typeface="Times New Roman"/>
              </a:rPr>
              <a:t>віце</a:t>
            </a:r>
            <a:r>
              <a:rPr lang="ru-RU" sz="2800" b="1">
                <a:latin typeface="Times New Roman"/>
                <a:cs typeface="Times New Roman"/>
              </a:rPr>
              <a:t>-президент</a:t>
            </a: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18745" y="2632710"/>
            <a:ext cx="6704965" cy="4150360"/>
          </a:xfrm>
          <a:prstGeom prst="rect"/>
          <a:solidFill>
            <a:schemeClr val="accent4">
              <a:lumMod val="20000"/>
              <a:lumOff val="80000"/>
            </a:schemeClr>
          </a:solidFill>
          <a:ln w="57150" cap="flat" cmpd="sng">
            <a:solidFill>
              <a:schemeClr val="accent2">
                <a:lumMod val="50000"/>
                <a:alpha val="100000"/>
              </a:scheme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u="sng" b="1">
                <a:latin typeface="Times New Roman" charset="0"/>
                <a:ea typeface="Times New Roman" charset="0"/>
                <a:cs typeface="Segoe UI" charset="0"/>
              </a:rPr>
              <a:t>Головні завдання: </a:t>
            </a:r>
            <a:endParaRPr lang="ko-KR" altLang="en-US" sz="2400" u="sng" b="1">
              <a:latin typeface="Times New Roman" charset="0"/>
              <a:ea typeface="Times New Roman" charset="0"/>
              <a:cs typeface="Segoe UI" charset="0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Розробка </a:t>
            </a:r>
            <a:r>
              <a:rPr sz="2400" i="0">
                <a:latin typeface="Times New Roman" charset="0"/>
                <a:ea typeface="Times New Roman" charset="0"/>
                <a:cs typeface="Segoe UI" charset="0"/>
              </a:rPr>
              <a:t>законопроектів галузі меліорації та рибного господарства з нормативно-правовою базою до них.</a:t>
            </a:r>
            <a:endParaRPr lang="ko-KR" altLang="en-US" sz="2400" i="0">
              <a:latin typeface="Times New Roman" charset="0"/>
              <a:ea typeface="Times New Roman" charset="0"/>
              <a:cs typeface="Segoe UI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i="0">
                <a:latin typeface="Times New Roman" charset="0"/>
                <a:ea typeface="Times New Roman" charset="0"/>
                <a:cs typeface="Segoe UI" charset="0"/>
              </a:rPr>
              <a:t>- 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Розробка </a:t>
            </a:r>
            <a:r>
              <a:rPr sz="2400" i="0">
                <a:latin typeface="Times New Roman" charset="0"/>
                <a:ea typeface="Times New Roman" charset="0"/>
                <a:cs typeface="Segoe UI" charset="0"/>
              </a:rPr>
              <a:t>та</a:t>
            </a: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 супровід</a:t>
            </a:r>
            <a:r>
              <a:rPr sz="2400" i="0">
                <a:latin typeface="Times New Roman" charset="0"/>
                <a:ea typeface="Times New Roman" charset="0"/>
                <a:cs typeface="Segoe UI" charset="0"/>
              </a:rPr>
              <a:t> різноманітних програм і проектів, допомога підприємствам в отриманні Грантів, підвищенні інвестиційної привабливості та залученні інвестицій.</a:t>
            </a:r>
            <a:endParaRPr lang="ko-KR" altLang="en-US" sz="2400" i="0">
              <a:latin typeface="Times New Roman" charset="0"/>
              <a:ea typeface="Times New Roman" charset="0"/>
              <a:cs typeface="Segoe UI" charset="0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Формування</a:t>
            </a:r>
            <a:r>
              <a:rPr sz="2400" i="0">
                <a:latin typeface="Times New Roman" charset="0"/>
                <a:ea typeface="Times New Roman" charset="0"/>
                <a:cs typeface="Segoe UI" charset="0"/>
              </a:rPr>
              <a:t> природоохоронного світогляду у населення України, особливо у дітей.</a:t>
            </a:r>
            <a:endParaRPr lang="ko-KR" altLang="en-US" sz="2400" i="0">
              <a:latin typeface="Times New Roman" charset="0"/>
              <a:ea typeface="Times New Roman" charset="0"/>
              <a:cs typeface="Segoe UI" charset="0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sz="2400" i="1">
                <a:latin typeface="Times New Roman" charset="0"/>
                <a:ea typeface="Times New Roman" charset="0"/>
                <a:cs typeface="Segoe UI" charset="0"/>
              </a:rPr>
              <a:t>Розгляд </a:t>
            </a:r>
            <a:r>
              <a:rPr sz="2400" i="0">
                <a:latin typeface="Times New Roman" charset="0"/>
                <a:ea typeface="Times New Roman" charset="0"/>
                <a:cs typeface="Segoe UI" charset="0"/>
              </a:rPr>
              <a:t>проблемних питань...</a:t>
            </a:r>
            <a:endParaRPr lang="ko-KR" altLang="en-US" sz="2400" i="1">
              <a:latin typeface="Times New Roman" charset="0"/>
              <a:ea typeface="Times New Roman" charset="0"/>
              <a:cs typeface="Segoe UI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6997700" y="2631440"/>
            <a:ext cx="4884420" cy="4150360"/>
          </a:xfrm>
          <a:prstGeom prst="rect"/>
          <a:solidFill>
            <a:schemeClr val="accent6">
              <a:lumMod val="20000"/>
              <a:lumOff val="80000"/>
            </a:schemeClr>
          </a:solidFill>
          <a:ln w="57150" cap="flat" cmpd="sng">
            <a:solidFill>
              <a:schemeClr val="accent5">
                <a:lumMod val="50000"/>
                <a:alpha val="100000"/>
              </a:schemeClr>
            </a:solidFill>
            <a:prstDash val="solid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u="sng" b="1">
                <a:latin typeface="Times New Roman" charset="0"/>
                <a:ea typeface="Times New Roman" charset="0"/>
                <a:cs typeface="Segoe UI" charset="0"/>
              </a:rPr>
              <a:t>Склад </a:t>
            </a:r>
            <a:r>
              <a:rPr sz="2400" u="sng" i="1">
                <a:latin typeface="Times New Roman" charset="0"/>
                <a:ea typeface="Times New Roman" charset="0"/>
                <a:cs typeface="Segoe UI" charset="0"/>
              </a:rPr>
              <a:t>(30-50 членів ГС)</a:t>
            </a:r>
            <a:r>
              <a:rPr lang="ru-RU" sz="2400" b="1">
                <a:latin typeface="Times New Roman" charset="0"/>
                <a:ea typeface="Times New Roman" charset="0"/>
                <a:cs typeface="Calibri" charset="0"/>
              </a:rPr>
              <a:t>:</a:t>
            </a:r>
            <a:endParaRPr lang="ko-KR" altLang="en-US" sz="2400" b="1">
              <a:latin typeface="Times New Roman" charset="0"/>
              <a:ea typeface="Times New Roman" charset="0"/>
              <a:cs typeface="Calibri" charset="0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ru-RU" sz="2400">
                <a:latin typeface="Times New Roman" charset="0"/>
                <a:ea typeface="Times New Roman" charset="0"/>
                <a:cs typeface="Calibri" charset="0"/>
              </a:rPr>
              <a:t>Фахівці</a:t>
            </a:r>
            <a:r>
              <a:rPr lang="ru-RU" sz="2400" i="1">
                <a:latin typeface="Times New Roman" charset="0"/>
                <a:ea typeface="Times New Roman" charset="0"/>
                <a:cs typeface="Calibri" charset="0"/>
              </a:rPr>
              <a:t> галузі по всіх напрямках.</a:t>
            </a:r>
            <a:endParaRPr lang="ko-KR" altLang="en-US" sz="2400" i="1">
              <a:latin typeface="Times New Roman" charset="0"/>
              <a:ea typeface="Times New Roman" charset="0"/>
              <a:cs typeface="Calibri" charset="0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ru-RU" sz="2400">
                <a:latin typeface="Times New Roman" charset="0"/>
                <a:ea typeface="Times New Roman" charset="0"/>
                <a:cs typeface="Calibri" charset="0"/>
              </a:rPr>
              <a:t>Представники</a:t>
            </a:r>
            <a:r>
              <a:rPr lang="ru-RU" sz="2400" i="1">
                <a:latin typeface="Times New Roman" charset="0"/>
                <a:ea typeface="Times New Roman" charset="0"/>
                <a:cs typeface="Calibri" charset="0"/>
              </a:rPr>
              <a:t> з усіх територіальних підрозділів по напрямках.</a:t>
            </a:r>
            <a:endParaRPr lang="ko-KR" altLang="en-US" sz="2400" i="1">
              <a:latin typeface="Times New Roman" charset="0"/>
              <a:ea typeface="Times New Roman" charset="0"/>
              <a:cs typeface="Calibri" charset="0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ru-RU" sz="2400">
                <a:latin typeface="Times New Roman" charset="0"/>
                <a:ea typeface="Times New Roman" charset="0"/>
                <a:cs typeface="Calibri" charset="0"/>
              </a:rPr>
              <a:t>Запрошені вчені</a:t>
            </a:r>
            <a:r>
              <a:rPr lang="ru-RU" sz="2400" i="1">
                <a:latin typeface="Times New Roman" charset="0"/>
                <a:ea typeface="Times New Roman" charset="0"/>
                <a:cs typeface="Calibri" charset="0"/>
              </a:rPr>
              <a:t> галузі меліорації та рибного господарства України, юристи, екологи, та інші </a:t>
            </a:r>
            <a:r>
              <a:rPr lang="ru-RU" sz="2400">
                <a:latin typeface="Times New Roman" charset="0"/>
                <a:ea typeface="Times New Roman" charset="0"/>
                <a:cs typeface="Calibri" charset="0"/>
              </a:rPr>
              <a:t>(за згодою)</a:t>
            </a:r>
            <a:r>
              <a:rPr lang="ru-RU" sz="2400">
                <a:latin typeface="Times New Roman" charset="0"/>
                <a:ea typeface="Times New Roman" charset="0"/>
                <a:cs typeface="Calibri" charset="0"/>
              </a:rPr>
              <a:t>.</a:t>
            </a:r>
            <a:endParaRPr lang="ko-KR" altLang="en-US" sz="2400">
              <a:latin typeface="Times New Roman" charset="0"/>
              <a:ea typeface="Times New Roman" charset="0"/>
              <a:cs typeface="Calibri" charset="0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ru-RU" sz="2400">
                <a:latin typeface="Times New Roman" charset="0"/>
                <a:ea typeface="Times New Roman" charset="0"/>
                <a:cs typeface="Calibri" charset="0"/>
              </a:rPr>
              <a:t>Стейкхолдери галузі.</a:t>
            </a:r>
            <a:endParaRPr lang="ko-KR" altLang="en-US" sz="2400">
              <a:latin typeface="Times New Roman" charset="0"/>
              <a:ea typeface="Times New Roman" charset="0"/>
              <a:cs typeface="Calibri" charset="0"/>
            </a:endParaRPr>
          </a:p>
          <a:p>
            <a:pPr marL="342900" indent="-34290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sz="2400" i="0">
                <a:latin typeface="Times New Roman" charset="0"/>
                <a:ea typeface="Times New Roman" charset="0"/>
                <a:cs typeface="Segoe UI" charset="0"/>
              </a:rPr>
              <a:t>Інші.</a:t>
            </a:r>
            <a:endParaRPr lang="ko-KR" altLang="en-US" sz="2400" i="0">
              <a:latin typeface="Times New Roman" charset="0"/>
              <a:ea typeface="Times New Roman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A94CD6-B318-FD4E-3BCB-4361A39177C9}"/>
              </a:ext>
            </a:extLst>
          </p:cNvPr>
          <p:cNvSpPr txBox="1"/>
          <p:nvPr/>
        </p:nvSpPr>
        <p:spPr>
          <a:xfrm>
            <a:off x="7011328" y="92742"/>
            <a:ext cx="4865822" cy="3700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lIns="228600" tIns="228600" rIns="228600" bIns="228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1" spc="-15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БФ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 "</a:t>
            </a:r>
            <a:r>
              <a:rPr lang="en-US" sz="4000" b="1" i="1" spc="-150" err="1">
                <a:latin typeface="+mj-lt"/>
                <a:ea typeface="+mj-ea"/>
                <a:cs typeface="+mj-cs"/>
              </a:rPr>
              <a:t>Благодійний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50" err="1">
                <a:latin typeface="+mj-lt"/>
                <a:ea typeface="+mj-ea"/>
                <a:cs typeface="+mj-cs"/>
              </a:rPr>
              <a:t>фонд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50" err="1">
                <a:latin typeface="+mj-lt"/>
                <a:ea typeface="+mj-ea"/>
                <a:cs typeface="+mj-cs"/>
              </a:rPr>
              <a:t>розвитку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50" err="1">
                <a:latin typeface="+mj-lt"/>
                <a:ea typeface="+mj-ea"/>
                <a:cs typeface="+mj-cs"/>
              </a:rPr>
              <a:t>меліорації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50" err="1">
                <a:latin typeface="+mj-lt"/>
                <a:ea typeface="+mj-ea"/>
                <a:cs typeface="+mj-cs"/>
              </a:rPr>
              <a:t>та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50" err="1">
                <a:latin typeface="+mj-lt"/>
                <a:ea typeface="+mj-ea"/>
                <a:cs typeface="+mj-cs"/>
              </a:rPr>
              <a:t>рибного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50" err="1">
                <a:latin typeface="+mj-lt"/>
                <a:ea typeface="+mj-ea"/>
                <a:cs typeface="+mj-cs"/>
              </a:rPr>
              <a:t>господарства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 </a:t>
            </a:r>
            <a:r>
              <a:rPr lang="en-US" sz="4000" b="1" i="1" spc="-150" err="1">
                <a:latin typeface="+mj-lt"/>
                <a:ea typeface="+mj-ea"/>
                <a:cs typeface="+mj-cs"/>
              </a:rPr>
              <a:t>України</a:t>
            </a:r>
            <a:r>
              <a:rPr lang="en-US" sz="4000" b="1" i="1" spc="-150">
                <a:latin typeface="+mj-lt"/>
                <a:ea typeface="+mj-ea"/>
                <a:cs typeface="+mj-cs"/>
              </a:rPr>
              <a:t>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1091C-1F8C-865F-01EE-0BFFAAEE8124}"/>
              </a:ext>
            </a:extLst>
          </p:cNvPr>
          <p:cNvSpPr txBox="1"/>
          <p:nvPr/>
        </p:nvSpPr>
        <p:spPr>
          <a:xfrm>
            <a:off x="188977" y="91986"/>
            <a:ext cx="6697137" cy="16799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400" b="1" u="sng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Діяльність</a:t>
            </a:r>
            <a:r>
              <a:rPr lang="en-US" sz="2400" b="1" u="sng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Благодійного</a:t>
            </a:r>
            <a:r>
              <a:rPr lang="en-US" sz="2400" b="1" u="sng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Фонду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регламентуватиметься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Законом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України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i="1">
                <a:latin typeface="Times New Roman"/>
                <a:cs typeface="Times New Roman"/>
              </a:rPr>
              <a:t>"</a:t>
            </a:r>
            <a:r>
              <a:rPr lang="en-US" sz="2400" i="1" err="1">
                <a:latin typeface="Times New Roman"/>
                <a:cs typeface="Times New Roman"/>
              </a:rPr>
              <a:t>Про</a:t>
            </a:r>
            <a:r>
              <a:rPr lang="en-US" sz="2400" i="1">
                <a:latin typeface="Times New Roman"/>
                <a:cs typeface="Times New Roman"/>
              </a:rPr>
              <a:t> </a:t>
            </a:r>
            <a:r>
              <a:rPr lang="en-US" sz="2400" i="1" err="1">
                <a:latin typeface="Times New Roman"/>
                <a:cs typeface="Times New Roman"/>
              </a:rPr>
              <a:t>благодійну</a:t>
            </a:r>
            <a:r>
              <a:rPr lang="en-US" sz="2400" i="1">
                <a:latin typeface="Times New Roman"/>
                <a:cs typeface="Times New Roman"/>
              </a:rPr>
              <a:t> </a:t>
            </a:r>
            <a:r>
              <a:rPr lang="en-US" sz="2400" i="1" err="1">
                <a:latin typeface="Times New Roman"/>
                <a:cs typeface="Times New Roman"/>
              </a:rPr>
              <a:t>діяльність</a:t>
            </a:r>
            <a:r>
              <a:rPr lang="en-US" sz="2400" i="1">
                <a:latin typeface="Times New Roman"/>
                <a:cs typeface="Times New Roman"/>
              </a:rPr>
              <a:t> </a:t>
            </a:r>
            <a:r>
              <a:rPr lang="en-US" sz="2400" i="1" err="1">
                <a:latin typeface="Times New Roman"/>
                <a:cs typeface="Times New Roman"/>
              </a:rPr>
              <a:t>та</a:t>
            </a:r>
            <a:r>
              <a:rPr lang="en-US" sz="2400" i="1">
                <a:latin typeface="Times New Roman"/>
                <a:cs typeface="Times New Roman"/>
              </a:rPr>
              <a:t> </a:t>
            </a:r>
            <a:r>
              <a:rPr lang="en-US" sz="2400" i="1" err="1">
                <a:latin typeface="Times New Roman"/>
                <a:cs typeface="Times New Roman"/>
              </a:rPr>
              <a:t>благодійні</a:t>
            </a:r>
            <a:r>
              <a:rPr lang="en-US" sz="2400" i="1">
                <a:latin typeface="Times New Roman"/>
                <a:cs typeface="Times New Roman"/>
              </a:rPr>
              <a:t> </a:t>
            </a:r>
            <a:r>
              <a:rPr lang="en-US" sz="2400" i="1" err="1">
                <a:latin typeface="Times New Roman"/>
                <a:cs typeface="Times New Roman"/>
              </a:rPr>
              <a:t>організації</a:t>
            </a:r>
            <a:r>
              <a:rPr lang="en-US" sz="2400" i="1">
                <a:latin typeface="Times New Roman"/>
                <a:cs typeface="Times New Roman"/>
              </a:rPr>
              <a:t>" (05.07.2012 р. № 5073-VI)</a:t>
            </a:r>
            <a:endParaRPr lang="ru-RU" sz="240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5CC34-C13A-6C04-0649-67CDFBD1266A}"/>
              </a:ext>
            </a:extLst>
          </p:cNvPr>
          <p:cNvSpPr txBox="1"/>
          <p:nvPr/>
        </p:nvSpPr>
        <p:spPr>
          <a:xfrm>
            <a:off x="200024" y="1860549"/>
            <a:ext cx="669607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err="1">
                <a:latin typeface="Times New Roman"/>
                <a:cs typeface="Times New Roman"/>
              </a:rPr>
              <a:t>Цілі</a:t>
            </a:r>
            <a:r>
              <a:rPr lang="ru-RU" sz="2400" b="1" u="sng">
                <a:latin typeface="Times New Roman"/>
                <a:cs typeface="Times New Roman"/>
              </a:rPr>
              <a:t> </a:t>
            </a:r>
            <a:r>
              <a:rPr lang="ru-RU" sz="2400" b="1" u="sng" err="1">
                <a:latin typeface="Times New Roman"/>
                <a:cs typeface="Times New Roman"/>
              </a:rPr>
              <a:t>Благодійного</a:t>
            </a:r>
            <a:r>
              <a:rPr lang="ru-RU" sz="2400" b="1" u="sng">
                <a:latin typeface="Times New Roman"/>
                <a:cs typeface="Times New Roman"/>
              </a:rPr>
              <a:t> фонду:</a:t>
            </a:r>
          </a:p>
          <a:p>
            <a:r>
              <a:rPr lang="ru-RU" sz="2400" i="1" err="1">
                <a:latin typeface="Times New Roman"/>
                <a:cs typeface="Times New Roman"/>
              </a:rPr>
              <a:t>Збір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i="1" err="1">
                <a:latin typeface="Times New Roman"/>
                <a:cs typeface="Times New Roman"/>
              </a:rPr>
              <a:t>коштів</a:t>
            </a:r>
            <a:r>
              <a:rPr lang="ru-RU" sz="2400" i="1">
                <a:latin typeface="Times New Roman"/>
                <a:cs typeface="Times New Roman"/>
              </a:rPr>
              <a:t> для </a:t>
            </a:r>
            <a:r>
              <a:rPr lang="ru-RU" sz="2400" i="1" err="1">
                <a:latin typeface="Times New Roman"/>
                <a:cs typeface="Times New Roman"/>
              </a:rPr>
              <a:t>фінансування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i="1" err="1">
                <a:latin typeface="Times New Roman"/>
                <a:cs typeface="Times New Roman"/>
              </a:rPr>
              <a:t>проектів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i="1" err="1">
                <a:latin typeface="Times New Roman"/>
                <a:cs typeface="Times New Roman"/>
              </a:rPr>
              <a:t>відновлення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i="1" err="1">
                <a:latin typeface="Times New Roman"/>
                <a:cs typeface="Times New Roman"/>
              </a:rPr>
              <a:t>підприємств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i="1" err="1">
                <a:latin typeface="Times New Roman"/>
                <a:cs typeface="Times New Roman"/>
              </a:rPr>
              <a:t>галузі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i="1" err="1">
                <a:latin typeface="Times New Roman"/>
                <a:cs typeface="Times New Roman"/>
              </a:rPr>
              <a:t>меліорації</a:t>
            </a:r>
            <a:r>
              <a:rPr lang="ru-RU" sz="2400" i="1">
                <a:latin typeface="Times New Roman"/>
                <a:cs typeface="Times New Roman"/>
              </a:rPr>
              <a:t> та </a:t>
            </a:r>
            <a:r>
              <a:rPr lang="ru-RU" sz="2400" i="1" err="1">
                <a:latin typeface="Times New Roman"/>
                <a:cs typeface="Times New Roman"/>
              </a:rPr>
              <a:t>рибного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i="1" err="1">
                <a:latin typeface="Times New Roman"/>
                <a:cs typeface="Times New Roman"/>
              </a:rPr>
              <a:t>господарства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i="1" err="1">
                <a:latin typeface="Times New Roman"/>
                <a:cs typeface="Times New Roman"/>
              </a:rPr>
              <a:t>України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(в тому </a:t>
            </a:r>
            <a:r>
              <a:rPr lang="ru-RU" sz="2400" err="1">
                <a:latin typeface="Times New Roman"/>
                <a:cs typeface="Times New Roman"/>
              </a:rPr>
              <a:t>числі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 err="1">
                <a:latin typeface="Times New Roman"/>
                <a:cs typeface="Times New Roman"/>
              </a:rPr>
              <a:t>державних</a:t>
            </a:r>
            <a:r>
              <a:rPr lang="ru-RU" sz="2400">
                <a:latin typeface="Times New Roman"/>
                <a:cs typeface="Times New Roman"/>
              </a:rPr>
              <a:t>, </a:t>
            </a:r>
            <a:r>
              <a:rPr lang="ru-RU" sz="2400" err="1">
                <a:latin typeface="Times New Roman"/>
                <a:cs typeface="Times New Roman"/>
              </a:rPr>
              <a:t>які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 err="1">
                <a:latin typeface="Times New Roman"/>
                <a:cs typeface="Times New Roman"/>
              </a:rPr>
              <a:t>постраждали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 err="1">
                <a:latin typeface="Times New Roman"/>
                <a:cs typeface="Times New Roman"/>
              </a:rPr>
              <a:t>від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 err="1">
                <a:latin typeface="Times New Roman"/>
                <a:cs typeface="Times New Roman"/>
              </a:rPr>
              <a:t>агресії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 err="1">
                <a:latin typeface="Times New Roman"/>
                <a:cs typeface="Times New Roman"/>
              </a:rPr>
              <a:t>рф</a:t>
            </a:r>
            <a:r>
              <a:rPr lang="ru-RU" sz="2400"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97C11-98DD-6148-42AA-C91FE9D17F28}"/>
              </a:ext>
            </a:extLst>
          </p:cNvPr>
          <p:cNvSpPr txBox="1"/>
          <p:nvPr/>
        </p:nvSpPr>
        <p:spPr>
          <a:xfrm>
            <a:off x="130175" y="3911600"/>
            <a:ext cx="11811000" cy="264687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u="sng" err="1">
                <a:solidFill>
                  <a:srgbClr val="0070C0"/>
                </a:solidFill>
                <a:latin typeface="Times New Roman"/>
                <a:cs typeface="Times New Roman"/>
              </a:rPr>
              <a:t>Джерела</a:t>
            </a:r>
            <a:r>
              <a:rPr lang="ru-RU" sz="2800" b="1" u="sng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800" b="1" u="sng" err="1">
                <a:solidFill>
                  <a:srgbClr val="0070C0"/>
                </a:solidFill>
                <a:latin typeface="Times New Roman"/>
                <a:cs typeface="Times New Roman"/>
              </a:rPr>
              <a:t>фінансування</a:t>
            </a:r>
            <a:r>
              <a:rPr lang="ru-RU" sz="2800" b="1" u="sng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800" b="1" u="sng" err="1">
                <a:solidFill>
                  <a:srgbClr val="0070C0"/>
                </a:solidFill>
                <a:latin typeface="Times New Roman"/>
                <a:cs typeface="Times New Roman"/>
              </a:rPr>
              <a:t>Благодійного</a:t>
            </a:r>
            <a:r>
              <a:rPr lang="ru-RU" sz="2800" b="1" u="sng">
                <a:solidFill>
                  <a:srgbClr val="0070C0"/>
                </a:solidFill>
                <a:latin typeface="Times New Roman"/>
                <a:cs typeface="Times New Roman"/>
              </a:rPr>
              <a:t> фонду:</a:t>
            </a:r>
          </a:p>
          <a:p>
            <a:pPr marL="342900" indent="-342900">
              <a:buFont typeface="Calibri"/>
              <a:buChar char="-"/>
            </a:pPr>
            <a:r>
              <a:rPr lang="ru-RU" sz="2400" i="1" err="1">
                <a:latin typeface="Times New Roman"/>
                <a:cs typeface="Times New Roman"/>
              </a:rPr>
              <a:t>Внески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err="1">
                <a:latin typeface="Times New Roman"/>
                <a:cs typeface="Times New Roman"/>
              </a:rPr>
              <a:t>членів</a:t>
            </a:r>
            <a:r>
              <a:rPr lang="ru-RU" sz="2400">
                <a:latin typeface="Times New Roman"/>
                <a:cs typeface="Times New Roman"/>
              </a:rPr>
              <a:t> ГО "УКРМЕЛРИБЦЕНТР".</a:t>
            </a:r>
            <a:endParaRPr lang="ru-RU" sz="2400" b="1" u="sng">
              <a:latin typeface="Times New Roman"/>
              <a:cs typeface="Times New Roman"/>
            </a:endParaRPr>
          </a:p>
          <a:p>
            <a:pPr marL="342900" indent="-342900">
              <a:buFont typeface="Calibri"/>
              <a:buChar char="-"/>
            </a:pPr>
            <a:r>
              <a:rPr lang="ru-RU" sz="2400" i="1" err="1">
                <a:solidFill>
                  <a:srgbClr val="000000"/>
                </a:solidFill>
                <a:latin typeface="Times New Roman"/>
                <a:cs typeface="Times New Roman"/>
              </a:rPr>
              <a:t>Пожертвування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err="1">
                <a:solidFill>
                  <a:srgbClr val="000000"/>
                </a:solidFill>
                <a:latin typeface="Times New Roman"/>
                <a:cs typeface="Times New Roman"/>
              </a:rPr>
              <a:t>українців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 та </a:t>
            </a:r>
            <a:r>
              <a:rPr lang="ru-RU" sz="2400" err="1">
                <a:solidFill>
                  <a:srgbClr val="000000"/>
                </a:solidFill>
                <a:latin typeface="Times New Roman"/>
                <a:cs typeface="Times New Roman"/>
              </a:rPr>
              <a:t>іноземців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>
              <a:buFont typeface="Calibri"/>
              <a:buChar char="-"/>
            </a:pPr>
            <a:r>
              <a:rPr lang="ru-RU" sz="2400" i="1" err="1">
                <a:latin typeface="Times New Roman"/>
                <a:cs typeface="Times New Roman"/>
              </a:rPr>
              <a:t>Пожертвування</a:t>
            </a:r>
            <a:r>
              <a:rPr lang="ru-RU" sz="2400" i="1">
                <a:latin typeface="Times New Roman"/>
                <a:cs typeface="Times New Roman"/>
              </a:rPr>
              <a:t> </a:t>
            </a:r>
            <a:r>
              <a:rPr lang="ru-RU" sz="2400" err="1">
                <a:latin typeface="Times New Roman"/>
                <a:cs typeface="Times New Roman"/>
              </a:rPr>
              <a:t>українських</a:t>
            </a:r>
            <a:r>
              <a:rPr lang="ru-RU" sz="2400">
                <a:latin typeface="Times New Roman"/>
                <a:cs typeface="Times New Roman"/>
              </a:rPr>
              <a:t> та </a:t>
            </a:r>
            <a:r>
              <a:rPr lang="ru-RU" sz="2400" err="1">
                <a:latin typeface="Times New Roman"/>
                <a:cs typeface="Times New Roman"/>
              </a:rPr>
              <a:t>іноземних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 err="1">
                <a:latin typeface="Times New Roman"/>
                <a:cs typeface="Times New Roman"/>
              </a:rPr>
              <a:t>організацій</a:t>
            </a:r>
            <a:r>
              <a:rPr lang="ru-RU" sz="2400">
                <a:latin typeface="Times New Roman"/>
                <a:cs typeface="Times New Roman"/>
              </a:rPr>
              <a:t>, </a:t>
            </a:r>
            <a:r>
              <a:rPr lang="ru-RU" sz="2400" err="1">
                <a:latin typeface="Times New Roman"/>
                <a:cs typeface="Times New Roman"/>
              </a:rPr>
              <a:t>підприємств</a:t>
            </a:r>
            <a:r>
              <a:rPr lang="ru-RU" sz="2400">
                <a:latin typeface="Times New Roman"/>
                <a:cs typeface="Times New Roman"/>
              </a:rPr>
              <a:t>, </a:t>
            </a:r>
            <a:r>
              <a:rPr lang="ru-RU" sz="2400" err="1">
                <a:latin typeface="Times New Roman"/>
                <a:cs typeface="Times New Roman"/>
              </a:rPr>
              <a:t>фондів</a:t>
            </a:r>
            <a:r>
              <a:rPr lang="ru-RU" sz="2400">
                <a:latin typeface="Times New Roman"/>
                <a:cs typeface="Times New Roman"/>
              </a:rPr>
              <a:t>.</a:t>
            </a:r>
          </a:p>
          <a:p>
            <a:pPr marL="342900" indent="-342900">
              <a:buFont typeface="Calibri"/>
              <a:buChar char="-"/>
            </a:pPr>
            <a:r>
              <a:rPr lang="ru-RU" sz="2400" i="1" err="1">
                <a:solidFill>
                  <a:srgbClr val="000000"/>
                </a:solidFill>
                <a:latin typeface="Times New Roman"/>
                <a:cs typeface="Times New Roman"/>
              </a:rPr>
              <a:t>Пожертвування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err="1">
                <a:solidFill>
                  <a:srgbClr val="000000"/>
                </a:solidFill>
                <a:latin typeface="Times New Roman"/>
                <a:cs typeface="Times New Roman"/>
              </a:rPr>
              <a:t>інвесторів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>
              <a:buFont typeface="Calibri"/>
              <a:buChar char="-"/>
            </a:pPr>
            <a:r>
              <a:rPr lang="ru-RU" sz="2400" i="1" err="1">
                <a:solidFill>
                  <a:srgbClr val="000000"/>
                </a:solidFill>
                <a:latin typeface="Times New Roman"/>
                <a:cs typeface="Times New Roman"/>
              </a:rPr>
              <a:t>Інші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err="1">
                <a:solidFill>
                  <a:srgbClr val="000000"/>
                </a:solidFill>
                <a:latin typeface="Times New Roman"/>
                <a:cs typeface="Times New Roman"/>
              </a:rPr>
              <a:t>джерела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endParaRPr lang="ru-RU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493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842E5-F353-06FD-F877-B24BAA84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55" y="750447"/>
            <a:ext cx="3958028" cy="1669117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ru-RU" sz="3200" b="1" i="1">
                <a:solidFill>
                  <a:schemeClr val="accent5">
                    <a:lumMod val="50000"/>
                  </a:schemeClr>
                </a:solidFill>
                <a:latin typeface="Times New Roman"/>
                <a:cs typeface="Calibri Light"/>
              </a:rPr>
              <a:t>Вебсайт</a:t>
            </a:r>
            <a:br>
              <a:rPr lang="ru-RU" sz="3200" b="1" i="1">
                <a:solidFill>
                  <a:schemeClr val="accent5">
                    <a:lumMod val="50000"/>
                  </a:schemeClr>
                </a:solidFill>
                <a:latin typeface="Times New Roman"/>
                <a:cs typeface="Calibri Light"/>
              </a:rPr>
            </a:br>
            <a:r>
              <a:rPr lang="ru-RU" sz="2800" b="1" i="1">
                <a:solidFill>
                  <a:schemeClr val="accent5">
                    <a:lumMod val="50000"/>
                  </a:schemeClr>
                </a:solidFill>
                <a:latin typeface="Times New Roman"/>
                <a:cs typeface="Calibri Light"/>
              </a:rPr>
              <a:t>ГС</a:t>
            </a:r>
            <a:r>
              <a:rPr lang="ru-RU" sz="3200" b="1" i="1">
                <a:solidFill>
                  <a:schemeClr val="accent5">
                    <a:lumMod val="50000"/>
                  </a:schemeClr>
                </a:solidFill>
                <a:latin typeface="Times New Roman"/>
                <a:cs typeface="Calibri Light"/>
              </a:rPr>
              <a:t> </a:t>
            </a:r>
            <a:r>
              <a:rPr lang="ru-RU" sz="2400" b="1" i="1">
                <a:solidFill>
                  <a:schemeClr val="accent5">
                    <a:lumMod val="50000"/>
                  </a:schemeClr>
                </a:solidFill>
                <a:latin typeface="Times New Roman"/>
                <a:cs typeface="Calibri Light"/>
              </a:rPr>
              <a:t>"УКРМЕЛРИБЦЕНТР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Times New Roman"/>
                <a:cs typeface="Calibri Light"/>
              </a:rPr>
              <a:t>Р"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03B35C-C150-8FE1-FAE3-B07E1760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205" y="796361"/>
            <a:ext cx="6749225" cy="443000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u="sng" dirty="0" err="1">
                <a:latin typeface="Times New Roman"/>
                <a:cs typeface="Times New Roman"/>
              </a:rPr>
              <a:t>Ціль</a:t>
            </a:r>
            <a:r>
              <a:rPr lang="ru-RU" sz="2800" b="1" i="1" u="sng" dirty="0">
                <a:latin typeface="Times New Roman"/>
                <a:cs typeface="Times New Roman"/>
              </a:rPr>
              <a:t> </a:t>
            </a:r>
            <a:r>
              <a:rPr lang="ru-RU" sz="2800" b="1" i="1" u="sng" dirty="0" err="1">
                <a:latin typeface="Times New Roman"/>
                <a:cs typeface="Times New Roman"/>
              </a:rPr>
              <a:t>створення</a:t>
            </a:r>
            <a:r>
              <a:rPr lang="ru-RU" sz="2800" b="1" i="1" u="sng" dirty="0">
                <a:latin typeface="Times New Roman"/>
                <a:cs typeface="Times New Roman"/>
              </a:rPr>
              <a:t> Вебсайту</a:t>
            </a:r>
            <a:r>
              <a:rPr lang="ru-RU" sz="2800" dirty="0">
                <a:latin typeface="Times New Roman"/>
                <a:cs typeface="Times New Roman"/>
              </a:rPr>
              <a:t> -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 err="1">
                <a:latin typeface="Times New Roman"/>
                <a:cs typeface="Times New Roman"/>
              </a:rPr>
              <a:t>інформування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cs typeface="Times New Roman"/>
              </a:rPr>
              <a:t>членів</a:t>
            </a:r>
            <a:r>
              <a:rPr lang="ru-RU" sz="2800" dirty="0">
                <a:latin typeface="Times New Roman"/>
                <a:cs typeface="Times New Roman"/>
              </a:rPr>
              <a:t> ГС по </a:t>
            </a:r>
            <a:r>
              <a:rPr lang="ru-RU" sz="2800" dirty="0" err="1">
                <a:latin typeface="Times New Roman"/>
                <a:cs typeface="Times New Roman"/>
              </a:rPr>
              <a:t>всіх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cs typeface="Times New Roman"/>
              </a:rPr>
              <a:t>питаннях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cs typeface="Times New Roman"/>
              </a:rPr>
              <a:t>функціонування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cs typeface="Times New Roman"/>
              </a:rPr>
              <a:t>організації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i="1" dirty="0">
                <a:latin typeface="Times New Roman"/>
                <a:cs typeface="Times New Roman"/>
              </a:rPr>
              <a:t>(</a:t>
            </a:r>
            <a:r>
              <a:rPr lang="ru-RU" sz="2800" i="1" dirty="0" err="1">
                <a:latin typeface="Times New Roman"/>
                <a:cs typeface="Times New Roman"/>
              </a:rPr>
              <a:t>напрямках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діяльності</a:t>
            </a:r>
            <a:r>
              <a:rPr lang="ru-RU" sz="2800" i="1" dirty="0">
                <a:latin typeface="Times New Roman"/>
                <a:cs typeface="Times New Roman"/>
              </a:rPr>
              <a:t>, </a:t>
            </a:r>
            <a:r>
              <a:rPr lang="ru-RU" sz="2800" i="1" dirty="0" err="1">
                <a:latin typeface="Times New Roman"/>
                <a:cs typeface="Times New Roman"/>
              </a:rPr>
              <a:t>організії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взаємодії</a:t>
            </a:r>
            <a:r>
              <a:rPr lang="ru-RU" sz="2800" i="1" dirty="0">
                <a:latin typeface="Times New Roman"/>
                <a:cs typeface="Times New Roman"/>
              </a:rPr>
              <a:t>, </a:t>
            </a:r>
            <a:r>
              <a:rPr lang="ru-RU" sz="2800" i="1" dirty="0" err="1">
                <a:latin typeface="Times New Roman"/>
                <a:cs typeface="Times New Roman"/>
              </a:rPr>
              <a:t>наукової</a:t>
            </a:r>
            <a:r>
              <a:rPr lang="ru-RU" sz="2800" i="1" dirty="0">
                <a:latin typeface="Times New Roman"/>
                <a:cs typeface="Times New Roman"/>
              </a:rPr>
              <a:t> та </a:t>
            </a:r>
            <a:r>
              <a:rPr lang="ru-RU" sz="2800" i="1" dirty="0" err="1">
                <a:latin typeface="Times New Roman"/>
                <a:cs typeface="Times New Roman"/>
              </a:rPr>
              <a:t>методичної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інформації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стосовно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роботи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галузі</a:t>
            </a:r>
            <a:r>
              <a:rPr lang="ru-RU" sz="2800" i="1" dirty="0">
                <a:latin typeface="Times New Roman"/>
                <a:cs typeface="Times New Roman"/>
              </a:rPr>
              <a:t>, </a:t>
            </a:r>
            <a:r>
              <a:rPr lang="ru-RU" sz="2800" i="1" dirty="0" err="1">
                <a:latin typeface="Times New Roman"/>
                <a:cs typeface="Times New Roman"/>
              </a:rPr>
              <a:t>надання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можливості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вільного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спілкування</a:t>
            </a:r>
            <a:r>
              <a:rPr lang="ru-RU" sz="2800" i="1" dirty="0">
                <a:latin typeface="Times New Roman"/>
                <a:cs typeface="Times New Roman"/>
              </a:rPr>
              <a:t> в чатах, </a:t>
            </a:r>
            <a:r>
              <a:rPr lang="ru-RU" sz="2800" i="1" dirty="0" err="1">
                <a:latin typeface="Times New Roman"/>
                <a:cs typeface="Times New Roman"/>
              </a:rPr>
              <a:t>надання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різноманітних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об'яв</a:t>
            </a:r>
            <a:r>
              <a:rPr lang="ru-RU" sz="2800" i="1" dirty="0">
                <a:latin typeface="Times New Roman"/>
                <a:cs typeface="Times New Roman"/>
              </a:rPr>
              <a:t>, </a:t>
            </a:r>
            <a:r>
              <a:rPr lang="ru-RU" sz="2800" i="1" dirty="0" err="1">
                <a:latin typeface="Times New Roman"/>
                <a:cs typeface="Times New Roman"/>
              </a:rPr>
              <a:t>формування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природоохоронного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рибогосподарського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 err="1">
                <a:latin typeface="Times New Roman"/>
                <a:cs typeface="Times New Roman"/>
              </a:rPr>
              <a:t>Світогляду</a:t>
            </a:r>
            <a:r>
              <a:rPr lang="ru-RU" sz="2800" i="1" dirty="0">
                <a:latin typeface="Times New Roman"/>
                <a:cs typeface="Times New Roman"/>
              </a:rPr>
              <a:t> у </a:t>
            </a:r>
            <a:r>
              <a:rPr lang="ru-RU" sz="2800" i="1" dirty="0" err="1">
                <a:latin typeface="Times New Roman"/>
                <a:cs typeface="Times New Roman"/>
              </a:rPr>
              <a:t>населення</a:t>
            </a:r>
            <a:r>
              <a:rPr lang="ru-RU" sz="2800" i="1" dirty="0">
                <a:latin typeface="Times New Roman"/>
                <a:cs typeface="Times New Roman"/>
              </a:rPr>
              <a:t> та </a:t>
            </a:r>
            <a:r>
              <a:rPr lang="ru-RU" sz="2800" i="1" dirty="0" err="1">
                <a:latin typeface="Times New Roman"/>
                <a:cs typeface="Times New Roman"/>
              </a:rPr>
              <a:t>інше</a:t>
            </a:r>
            <a:r>
              <a:rPr lang="ru-RU" sz="2800" i="1" dirty="0">
                <a:latin typeface="Times New Roman"/>
                <a:cs typeface="Times New Roman"/>
              </a:rPr>
              <a:t>).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5000000000000000000" pitchFamily="2" charset="2"/>
              <a:buChar char="-"/>
            </a:pPr>
            <a:endParaRPr lang="ru-RU"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u="sng">
              <a:latin typeface="Times New Roman"/>
              <a:cs typeface="Times New Roman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FA43E4-95D3-8ABF-2460-725A73CA4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1422" y="5493359"/>
            <a:ext cx="11162669" cy="7563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800" b="1" i="1">
                <a:latin typeface="Times New Roman"/>
                <a:cs typeface="Times New Roman"/>
              </a:rPr>
              <a:t>На </a:t>
            </a:r>
            <a:r>
              <a:rPr lang="ru-RU" sz="2800" b="1" i="1" err="1">
                <a:latin typeface="Times New Roman"/>
                <a:cs typeface="Times New Roman"/>
              </a:rPr>
              <a:t>сайті</a:t>
            </a:r>
            <a:r>
              <a:rPr lang="ru-RU" sz="2800" b="1" i="1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відображатиметься</a:t>
            </a:r>
            <a:r>
              <a:rPr lang="ru-RU" sz="2800">
                <a:latin typeface="Times New Roman"/>
                <a:cs typeface="Times New Roman"/>
              </a:rPr>
              <a:t> робота </a:t>
            </a:r>
            <a:r>
              <a:rPr lang="ru-RU" sz="2800" err="1">
                <a:latin typeface="Times New Roman"/>
                <a:cs typeface="Times New Roman"/>
              </a:rPr>
              <a:t>усіх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регіональних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підрозділів</a:t>
            </a:r>
            <a:r>
              <a:rPr lang="ru-RU" sz="2800">
                <a:latin typeface="Times New Roman"/>
                <a:cs typeface="Times New Roman"/>
              </a:rPr>
              <a:t> ГС.</a:t>
            </a:r>
          </a:p>
        </p:txBody>
      </p:sp>
      <p:pic>
        <p:nvPicPr>
          <p:cNvPr id="5" name="Рисунок 6" descr="Изображение выглядит как текст, компьютер, снимок экрана, мультимедиа&#10;&#10;Автоматически созданное описание">
            <a:extLst>
              <a:ext uri="{FF2B5EF4-FFF2-40B4-BE49-F238E27FC236}">
                <a16:creationId xmlns:a16="http://schemas.microsoft.com/office/drawing/2014/main" id="{8C2CF7A0-88EB-6326-2EFD-E2FDC196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422829"/>
            <a:ext cx="3911599" cy="28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98079-7779-3EC6-3E3A-962D0A296231}"/>
              </a:ext>
            </a:extLst>
          </p:cNvPr>
          <p:cNvSpPr txBox="1"/>
          <p:nvPr/>
        </p:nvSpPr>
        <p:spPr>
          <a:xfrm>
            <a:off x="6349" y="60325"/>
            <a:ext cx="1213167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err="1">
                <a:latin typeface="Times New Roman"/>
                <a:cs typeface="Times New Roman"/>
              </a:rPr>
              <a:t>Регіональні</a:t>
            </a:r>
            <a:r>
              <a:rPr lang="ru-RU" sz="2800" b="1">
                <a:latin typeface="Times New Roman"/>
                <a:cs typeface="Times New Roman"/>
              </a:rPr>
              <a:t> </a:t>
            </a:r>
            <a:r>
              <a:rPr lang="ru-RU" sz="2800" b="1" err="1">
                <a:latin typeface="Times New Roman"/>
                <a:cs typeface="Times New Roman"/>
              </a:rPr>
              <a:t>підрозділи</a:t>
            </a:r>
            <a:r>
              <a:rPr lang="ru-RU" sz="2800" b="1">
                <a:latin typeface="Times New Roman"/>
                <a:cs typeface="Times New Roman"/>
              </a:rPr>
              <a:t> ГС "УКРМЕЛРИБЦЕНТР"</a:t>
            </a:r>
            <a:endParaRPr lang="ru-RU"/>
          </a:p>
          <a:p>
            <a:pPr algn="ctr"/>
            <a:r>
              <a:rPr lang="ru-RU" sz="2800" b="1" i="1" err="1">
                <a:latin typeface="Times New Roman"/>
                <a:cs typeface="Times New Roman"/>
              </a:rPr>
              <a:t>Організаційна</a:t>
            </a:r>
            <a:r>
              <a:rPr lang="ru-RU" sz="2800" b="1" i="1">
                <a:latin typeface="Times New Roman"/>
                <a:cs typeface="Times New Roman"/>
              </a:rPr>
              <a:t> структура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ED596-2C91-A211-1514-A3879AE9FBCA}"/>
              </a:ext>
            </a:extLst>
          </p:cNvPr>
          <p:cNvSpPr txBox="1"/>
          <p:nvPr/>
        </p:nvSpPr>
        <p:spPr>
          <a:xfrm>
            <a:off x="4265100" y="1716975"/>
            <a:ext cx="35083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Голова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71587-95FE-65E4-C128-29E50CFF5BD9}"/>
              </a:ext>
            </a:extLst>
          </p:cNvPr>
          <p:cNvSpPr txBox="1"/>
          <p:nvPr/>
        </p:nvSpPr>
        <p:spPr>
          <a:xfrm>
            <a:off x="7953374" y="2197099"/>
            <a:ext cx="390207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err="1">
                <a:latin typeface="Times New Roman"/>
                <a:cs typeface="Times New Roman"/>
              </a:rPr>
              <a:t>Громадські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організації</a:t>
            </a:r>
            <a:endParaRPr lang="ru-RU" sz="2400" b="1">
              <a:latin typeface="Times New Roman"/>
              <a:cs typeface="Times New Roman"/>
            </a:endParaRPr>
          </a:p>
          <a:p>
            <a:pPr algn="ctr"/>
            <a:r>
              <a:rPr lang="ru-RU" sz="2400" b="1" err="1">
                <a:latin typeface="Times New Roman"/>
                <a:cs typeface="Times New Roman"/>
              </a:rPr>
              <a:t>всіх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напрямків</a:t>
            </a:r>
            <a:r>
              <a:rPr lang="ru-RU" sz="2400" b="1">
                <a:latin typeface="Times New Roman"/>
                <a:cs typeface="Times New Roman"/>
              </a:rPr>
              <a:t>, </a:t>
            </a:r>
            <a:r>
              <a:rPr lang="ru-RU" sz="2400" b="1" err="1">
                <a:latin typeface="Times New Roman"/>
                <a:cs typeface="Times New Roman"/>
              </a:rPr>
              <a:t>громадяни</a:t>
            </a:r>
            <a:r>
              <a:rPr lang="ru-RU" sz="2400" b="1">
                <a:latin typeface="Times New Roman"/>
                <a:cs typeface="Times New Roman"/>
              </a:rPr>
              <a:t>, </a:t>
            </a:r>
            <a:r>
              <a:rPr lang="ru-RU" sz="2400" b="1" err="1">
                <a:latin typeface="Times New Roman"/>
                <a:cs typeface="Times New Roman"/>
              </a:rPr>
              <a:t>які</a:t>
            </a:r>
            <a:r>
              <a:rPr lang="ru-RU" sz="2400" b="1">
                <a:latin typeface="Times New Roman"/>
                <a:cs typeface="Times New Roman"/>
              </a:rPr>
              <a:t>  </a:t>
            </a:r>
            <a:r>
              <a:rPr lang="ru-RU" sz="2400" b="1" err="1">
                <a:latin typeface="Times New Roman"/>
                <a:cs typeface="Times New Roman"/>
              </a:rPr>
              <a:t>зацікавлені</a:t>
            </a:r>
            <a:r>
              <a:rPr lang="ru-RU" sz="2400" b="1">
                <a:latin typeface="Times New Roman"/>
                <a:cs typeface="Times New Roman"/>
              </a:rPr>
              <a:t> у </a:t>
            </a:r>
            <a:r>
              <a:rPr lang="ru-RU" sz="2400" b="1" err="1">
                <a:latin typeface="Times New Roman"/>
                <a:cs typeface="Times New Roman"/>
              </a:rPr>
              <a:t>розвитку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меліорації</a:t>
            </a:r>
            <a:r>
              <a:rPr lang="ru-RU" sz="2400" b="1">
                <a:latin typeface="Times New Roman"/>
                <a:cs typeface="Times New Roman"/>
              </a:rPr>
              <a:t> та </a:t>
            </a:r>
            <a:r>
              <a:rPr lang="ru-RU" sz="2400" b="1" err="1">
                <a:latin typeface="Times New Roman"/>
                <a:cs typeface="Times New Roman"/>
              </a:rPr>
              <a:t>рибного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господарства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України</a:t>
            </a: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EA87F-3684-E903-8C0E-9BCE39C4D290}"/>
              </a:ext>
            </a:extLst>
          </p:cNvPr>
          <p:cNvSpPr txBox="1"/>
          <p:nvPr/>
        </p:nvSpPr>
        <p:spPr>
          <a:xfrm>
            <a:off x="323850" y="2197100"/>
            <a:ext cx="3765550" cy="19262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err="1">
                <a:latin typeface="Times New Roman"/>
                <a:cs typeface="Times New Roman"/>
              </a:rPr>
              <a:t>Об'єднання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меліоративних</a:t>
            </a:r>
            <a:r>
              <a:rPr lang="ru-RU" sz="2400" b="1"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ru-RU" sz="2400" b="1" err="1">
                <a:latin typeface="Times New Roman"/>
                <a:cs typeface="Times New Roman"/>
              </a:rPr>
              <a:t>рибопромислових</a:t>
            </a:r>
            <a:r>
              <a:rPr lang="ru-RU" sz="2400" b="1">
                <a:latin typeface="Times New Roman"/>
                <a:cs typeface="Times New Roman"/>
              </a:rPr>
              <a:t>, </a:t>
            </a:r>
            <a:r>
              <a:rPr lang="ru-RU" sz="2400" b="1" err="1">
                <a:latin typeface="Times New Roman"/>
                <a:cs typeface="Times New Roman"/>
              </a:rPr>
              <a:t>рибогосподарських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підприємств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4E5B6B-5AE5-FD83-DEE0-C4B28BD83E6C}"/>
              </a:ext>
            </a:extLst>
          </p:cNvPr>
          <p:cNvSpPr txBox="1"/>
          <p:nvPr/>
        </p:nvSpPr>
        <p:spPr>
          <a:xfrm>
            <a:off x="7950200" y="4876799"/>
            <a:ext cx="382905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err="1">
                <a:latin typeface="Times New Roman"/>
                <a:cs typeface="Times New Roman"/>
              </a:rPr>
              <a:t>Рекреаційний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напрямок</a:t>
            </a:r>
            <a:r>
              <a:rPr lang="ru-RU" sz="2400" b="1">
                <a:latin typeface="Times New Roman"/>
                <a:cs typeface="Times New Roman"/>
              </a:rPr>
              <a:t> </a:t>
            </a:r>
          </a:p>
          <a:p>
            <a:pPr algn="ctr"/>
            <a:r>
              <a:rPr lang="ru-RU" sz="2400" i="1" u="sng" err="1">
                <a:latin typeface="Times New Roman"/>
                <a:cs typeface="Times New Roman"/>
              </a:rPr>
              <a:t>фізичні</a:t>
            </a:r>
            <a:r>
              <a:rPr lang="ru-RU" sz="2400" i="1" u="sng">
                <a:latin typeface="Times New Roman"/>
                <a:cs typeface="Times New Roman"/>
              </a:rPr>
              <a:t> особи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69FE25-9857-B47C-6410-536121EA2C9F}"/>
              </a:ext>
            </a:extLst>
          </p:cNvPr>
          <p:cNvSpPr txBox="1"/>
          <p:nvPr/>
        </p:nvSpPr>
        <p:spPr>
          <a:xfrm>
            <a:off x="596900" y="1612900"/>
            <a:ext cx="3098800" cy="535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>
                <a:latin typeface="Times New Roman"/>
                <a:cs typeface="Times New Roman"/>
              </a:rPr>
              <a:t>Заступник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248ACB-89C4-7C9E-AEC0-AEB85E35A2F8}"/>
              </a:ext>
            </a:extLst>
          </p:cNvPr>
          <p:cNvSpPr txBox="1"/>
          <p:nvPr/>
        </p:nvSpPr>
        <p:spPr>
          <a:xfrm>
            <a:off x="8448674" y="1619249"/>
            <a:ext cx="2714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>
                <a:latin typeface="Times New Roman"/>
                <a:cs typeface="Times New Roman"/>
              </a:rPr>
              <a:t>Заступник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2277CC-540B-9FA3-9A21-ECEC0FBD3B39}"/>
              </a:ext>
            </a:extLst>
          </p:cNvPr>
          <p:cNvSpPr txBox="1"/>
          <p:nvPr/>
        </p:nvSpPr>
        <p:spPr>
          <a:xfrm>
            <a:off x="327024" y="4184650"/>
            <a:ext cx="3768725" cy="1951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err="1">
                <a:latin typeface="Times New Roman"/>
                <a:cs typeface="Times New Roman"/>
              </a:rPr>
              <a:t>Рибопромислові</a:t>
            </a:r>
            <a:r>
              <a:rPr lang="ru-RU" sz="2400" b="1">
                <a:latin typeface="Times New Roman"/>
                <a:cs typeface="Times New Roman"/>
              </a:rPr>
              <a:t>, </a:t>
            </a:r>
            <a:r>
              <a:rPr lang="ru-RU" sz="2400" b="1" err="1">
                <a:latin typeface="Times New Roman"/>
                <a:cs typeface="Times New Roman"/>
              </a:rPr>
              <a:t>рибогосподарські</a:t>
            </a:r>
            <a:r>
              <a:rPr lang="ru-RU" sz="2400" b="1">
                <a:latin typeface="Times New Roman"/>
                <a:cs typeface="Times New Roman"/>
              </a:rPr>
              <a:t> та </a:t>
            </a:r>
            <a:r>
              <a:rPr lang="ru-RU" sz="2400" b="1" err="1">
                <a:latin typeface="Times New Roman"/>
                <a:cs typeface="Times New Roman"/>
              </a:rPr>
              <a:t>інші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допоміжні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підприємства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галузі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меліорації</a:t>
            </a:r>
            <a:r>
              <a:rPr lang="ru-RU" sz="2400" b="1">
                <a:latin typeface="Times New Roman"/>
                <a:cs typeface="Times New Roman"/>
              </a:rPr>
              <a:t> та </a:t>
            </a:r>
            <a:r>
              <a:rPr lang="ru-RU" sz="2400" b="1" err="1">
                <a:latin typeface="Times New Roman"/>
                <a:cs typeface="Times New Roman"/>
              </a:rPr>
              <a:t>рибного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 b="1" err="1">
                <a:latin typeface="Times New Roman"/>
                <a:cs typeface="Times New Roman"/>
              </a:rPr>
              <a:t>господарства</a:t>
            </a: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9068F3-8B63-CEEB-0B36-23614441F184}"/>
              </a:ext>
            </a:extLst>
          </p:cNvPr>
          <p:cNvSpPr txBox="1"/>
          <p:nvPr/>
        </p:nvSpPr>
        <p:spPr>
          <a:xfrm>
            <a:off x="4778375" y="2860674"/>
            <a:ext cx="2603500" cy="1261884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err="1">
                <a:latin typeface="Times New Roman"/>
                <a:cs typeface="Times New Roman"/>
              </a:rPr>
              <a:t>Секретаріат</a:t>
            </a:r>
            <a:endParaRPr lang="ru-RU" sz="2800" err="1"/>
          </a:p>
          <a:p>
            <a:pPr algn="ctr"/>
            <a:r>
              <a:rPr lang="ru-RU" sz="2400" i="1">
                <a:latin typeface="Times New Roman"/>
                <a:cs typeface="Times New Roman"/>
              </a:rPr>
              <a:t>(</a:t>
            </a:r>
            <a:r>
              <a:rPr lang="ru-RU" sz="2400" i="1" err="1">
                <a:latin typeface="Times New Roman"/>
                <a:cs typeface="Times New Roman"/>
              </a:rPr>
              <a:t>юристи</a:t>
            </a:r>
            <a:r>
              <a:rPr lang="ru-RU" sz="2400" i="1">
                <a:latin typeface="Times New Roman"/>
                <a:cs typeface="Times New Roman"/>
              </a:rPr>
              <a:t>, </a:t>
            </a:r>
            <a:r>
              <a:rPr lang="ru-RU" sz="2400" i="1" err="1">
                <a:latin typeface="Times New Roman"/>
                <a:cs typeface="Times New Roman"/>
              </a:rPr>
              <a:t>фахівці</a:t>
            </a:r>
            <a:r>
              <a:rPr lang="ru-RU" sz="2400" i="1">
                <a:latin typeface="Times New Roman"/>
                <a:cs typeface="Times New Roman"/>
              </a:rPr>
              <a:t>, </a:t>
            </a:r>
            <a:r>
              <a:rPr lang="ru-RU" sz="2400" i="1" err="1">
                <a:latin typeface="Times New Roman"/>
                <a:cs typeface="Times New Roman"/>
              </a:rPr>
              <a:t>канцелярія</a:t>
            </a:r>
            <a:r>
              <a:rPr lang="ru-RU" sz="2400" i="1">
                <a:latin typeface="Times New Roman"/>
                <a:cs typeface="Times New Roman"/>
              </a:rPr>
              <a:t>, </a:t>
            </a:r>
            <a:r>
              <a:rPr lang="ru-RU" sz="2400" i="1" err="1">
                <a:latin typeface="Times New Roman"/>
                <a:cs typeface="Times New Roman"/>
              </a:rPr>
              <a:t>тощо</a:t>
            </a:r>
            <a:r>
              <a:rPr lang="ru-RU" sz="2400" i="1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2C7E1A-CC6B-3E42-2267-E78734A20D57}"/>
              </a:ext>
            </a:extLst>
          </p:cNvPr>
          <p:cNvSpPr txBox="1"/>
          <p:nvPr/>
        </p:nvSpPr>
        <p:spPr>
          <a:xfrm>
            <a:off x="4264024" y="1189549"/>
            <a:ext cx="3508375" cy="58477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err="1">
                <a:solidFill>
                  <a:srgbClr val="FFFF00"/>
                </a:solidFill>
              </a:rPr>
              <a:t>Правління</a:t>
            </a:r>
            <a:endParaRPr lang="ru-RU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88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12</Pages>
  <Paragraphs>0</Paragraphs>
  <Words>0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Admin</cp:lastModifiedBy>
  <dc:title>Презентация PowerPoint</dc:title>
  <dcterms:modified xsi:type="dcterms:W3CDTF">2023-07-16T04:43:36Z</dcterms:modified>
</cp:coreProperties>
</file>